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34"/>
  </p:notesMasterIdLst>
  <p:sldIdLst>
    <p:sldId id="257" r:id="rId2"/>
    <p:sldId id="294" r:id="rId3"/>
    <p:sldId id="297" r:id="rId4"/>
    <p:sldId id="258" r:id="rId5"/>
    <p:sldId id="296" r:id="rId6"/>
    <p:sldId id="263" r:id="rId7"/>
    <p:sldId id="259" r:id="rId8"/>
    <p:sldId id="299" r:id="rId9"/>
    <p:sldId id="303" r:id="rId10"/>
    <p:sldId id="302" r:id="rId11"/>
    <p:sldId id="264" r:id="rId12"/>
    <p:sldId id="310" r:id="rId13"/>
    <p:sldId id="295" r:id="rId14"/>
    <p:sldId id="265" r:id="rId15"/>
    <p:sldId id="301" r:id="rId16"/>
    <p:sldId id="300" r:id="rId17"/>
    <p:sldId id="266" r:id="rId18"/>
    <p:sldId id="267" r:id="rId19"/>
    <p:sldId id="268" r:id="rId20"/>
    <p:sldId id="269" r:id="rId21"/>
    <p:sldId id="270" r:id="rId22"/>
    <p:sldId id="313" r:id="rId23"/>
    <p:sldId id="314" r:id="rId24"/>
    <p:sldId id="272" r:id="rId25"/>
    <p:sldId id="283" r:id="rId26"/>
    <p:sldId id="284" r:id="rId27"/>
    <p:sldId id="285" r:id="rId28"/>
    <p:sldId id="287" r:id="rId29"/>
    <p:sldId id="311" r:id="rId30"/>
    <p:sldId id="308" r:id="rId31"/>
    <p:sldId id="312" r:id="rId32"/>
    <p:sldId id="29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22" autoAdjust="0"/>
  </p:normalViewPr>
  <p:slideViewPr>
    <p:cSldViewPr snapToGrid="0">
      <p:cViewPr varScale="1">
        <p:scale>
          <a:sx n="65" d="100"/>
          <a:sy n="65" d="100"/>
        </p:scale>
        <p:origin x="13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D658DB-40FE-48C4-8BAE-D90B358EE91B}"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5E4516F-F124-4CBE-A78D-A3E6782B3C84}">
      <dgm:prSet/>
      <dgm:spPr/>
      <dgm:t>
        <a:bodyPr/>
        <a:lstStyle/>
        <a:p>
          <a:pPr>
            <a:defRPr cap="all"/>
          </a:pPr>
          <a:r>
            <a:rPr lang="en-BE"/>
            <a:t>Company</a:t>
          </a:r>
          <a:endParaRPr lang="en-US"/>
        </a:p>
      </dgm:t>
    </dgm:pt>
    <dgm:pt modelId="{EB90D756-D66B-46BB-82C2-FB5BE3F51CE5}" type="parTrans" cxnId="{A3A554AE-6E21-4F51-A275-DA5CEEDE0639}">
      <dgm:prSet/>
      <dgm:spPr/>
      <dgm:t>
        <a:bodyPr/>
        <a:lstStyle/>
        <a:p>
          <a:endParaRPr lang="en-US"/>
        </a:p>
      </dgm:t>
    </dgm:pt>
    <dgm:pt modelId="{03A59D09-4AD5-4CDF-A6E5-4444F5CF9E83}" type="sibTrans" cxnId="{A3A554AE-6E21-4F51-A275-DA5CEEDE0639}">
      <dgm:prSet/>
      <dgm:spPr/>
      <dgm:t>
        <a:bodyPr/>
        <a:lstStyle/>
        <a:p>
          <a:endParaRPr lang="en-US"/>
        </a:p>
      </dgm:t>
    </dgm:pt>
    <dgm:pt modelId="{616CB97F-304A-4CC8-9F7C-436CBF099FA0}">
      <dgm:prSet/>
      <dgm:spPr/>
      <dgm:t>
        <a:bodyPr/>
        <a:lstStyle/>
        <a:p>
          <a:pPr>
            <a:defRPr cap="all"/>
          </a:pPr>
          <a:r>
            <a:rPr lang="en-BE"/>
            <a:t>Project</a:t>
          </a:r>
          <a:endParaRPr lang="en-US"/>
        </a:p>
      </dgm:t>
    </dgm:pt>
    <dgm:pt modelId="{7586DDEC-95B4-44D8-8D43-39C26C100FA2}" type="parTrans" cxnId="{8E3D53E1-D098-4201-9C7E-BDC94FE0F9A0}">
      <dgm:prSet/>
      <dgm:spPr/>
      <dgm:t>
        <a:bodyPr/>
        <a:lstStyle/>
        <a:p>
          <a:endParaRPr lang="en-US"/>
        </a:p>
      </dgm:t>
    </dgm:pt>
    <dgm:pt modelId="{29BED4F3-366C-4749-8DC1-588909D7D322}" type="sibTrans" cxnId="{8E3D53E1-D098-4201-9C7E-BDC94FE0F9A0}">
      <dgm:prSet/>
      <dgm:spPr/>
      <dgm:t>
        <a:bodyPr/>
        <a:lstStyle/>
        <a:p>
          <a:endParaRPr lang="en-US"/>
        </a:p>
      </dgm:t>
    </dgm:pt>
    <dgm:pt modelId="{616F5544-8480-4AA9-960B-19CDE2E54B71}">
      <dgm:prSet/>
      <dgm:spPr/>
      <dgm:t>
        <a:bodyPr/>
        <a:lstStyle/>
        <a:p>
          <a:pPr>
            <a:defRPr cap="all"/>
          </a:pPr>
          <a:r>
            <a:rPr lang="en-BE"/>
            <a:t>Research</a:t>
          </a:r>
          <a:endParaRPr lang="en-US"/>
        </a:p>
      </dgm:t>
    </dgm:pt>
    <dgm:pt modelId="{5A0C6FC5-F4B1-4129-BB2D-6F36189DE799}" type="parTrans" cxnId="{DA273DCA-0C7A-43BF-9B2C-50B9A62DE43F}">
      <dgm:prSet/>
      <dgm:spPr/>
      <dgm:t>
        <a:bodyPr/>
        <a:lstStyle/>
        <a:p>
          <a:endParaRPr lang="en-US"/>
        </a:p>
      </dgm:t>
    </dgm:pt>
    <dgm:pt modelId="{4A252045-DAD6-45A7-BA3D-14F859C35ACF}" type="sibTrans" cxnId="{DA273DCA-0C7A-43BF-9B2C-50B9A62DE43F}">
      <dgm:prSet/>
      <dgm:spPr/>
      <dgm:t>
        <a:bodyPr/>
        <a:lstStyle/>
        <a:p>
          <a:endParaRPr lang="en-US"/>
        </a:p>
      </dgm:t>
    </dgm:pt>
    <dgm:pt modelId="{79FE5D13-7CCB-4963-BE58-8F33907AF7BE}">
      <dgm:prSet/>
      <dgm:spPr/>
      <dgm:t>
        <a:bodyPr/>
        <a:lstStyle/>
        <a:p>
          <a:pPr>
            <a:defRPr cap="all"/>
          </a:pPr>
          <a:r>
            <a:rPr lang="en-BE"/>
            <a:t>Proof of concept</a:t>
          </a:r>
          <a:endParaRPr lang="en-US"/>
        </a:p>
      </dgm:t>
    </dgm:pt>
    <dgm:pt modelId="{623C2623-3D5E-45EE-A535-29F952B8CE6E}" type="parTrans" cxnId="{C78ED097-878E-4F00-8892-E5AED5A5DE23}">
      <dgm:prSet/>
      <dgm:spPr/>
      <dgm:t>
        <a:bodyPr/>
        <a:lstStyle/>
        <a:p>
          <a:endParaRPr lang="en-US"/>
        </a:p>
      </dgm:t>
    </dgm:pt>
    <dgm:pt modelId="{7608332B-4A80-42FA-870D-CA1DF257A1F8}" type="sibTrans" cxnId="{C78ED097-878E-4F00-8892-E5AED5A5DE23}">
      <dgm:prSet/>
      <dgm:spPr/>
      <dgm:t>
        <a:bodyPr/>
        <a:lstStyle/>
        <a:p>
          <a:endParaRPr lang="en-US"/>
        </a:p>
      </dgm:t>
    </dgm:pt>
    <dgm:pt modelId="{D9498102-8850-4CA9-9BCF-D350F062727F}">
      <dgm:prSet/>
      <dgm:spPr/>
      <dgm:t>
        <a:bodyPr/>
        <a:lstStyle/>
        <a:p>
          <a:pPr>
            <a:defRPr cap="all"/>
          </a:pPr>
          <a:r>
            <a:rPr lang="nl-BE"/>
            <a:t>C</a:t>
          </a:r>
          <a:r>
            <a:rPr lang="en-BE"/>
            <a:t>onclusion</a:t>
          </a:r>
          <a:endParaRPr lang="en-US"/>
        </a:p>
      </dgm:t>
    </dgm:pt>
    <dgm:pt modelId="{C4D8C74E-EF8D-4D71-BEE3-E649563A6D7E}" type="parTrans" cxnId="{03F42DF5-8819-46E0-912B-5F4F5EE16EAD}">
      <dgm:prSet/>
      <dgm:spPr/>
      <dgm:t>
        <a:bodyPr/>
        <a:lstStyle/>
        <a:p>
          <a:endParaRPr lang="en-US"/>
        </a:p>
      </dgm:t>
    </dgm:pt>
    <dgm:pt modelId="{226B3AFE-E8DA-497A-B612-297373E16B20}" type="sibTrans" cxnId="{03F42DF5-8819-46E0-912B-5F4F5EE16EAD}">
      <dgm:prSet/>
      <dgm:spPr/>
      <dgm:t>
        <a:bodyPr/>
        <a:lstStyle/>
        <a:p>
          <a:endParaRPr lang="en-US"/>
        </a:p>
      </dgm:t>
    </dgm:pt>
    <dgm:pt modelId="{E473B49B-2246-45B8-9A6D-9888519413F5}">
      <dgm:prSet/>
      <dgm:spPr/>
      <dgm:t>
        <a:bodyPr/>
        <a:lstStyle/>
        <a:p>
          <a:pPr>
            <a:defRPr cap="all"/>
          </a:pPr>
          <a:r>
            <a:rPr lang="en-BE"/>
            <a:t>Reflection</a:t>
          </a:r>
          <a:endParaRPr lang="en-US"/>
        </a:p>
      </dgm:t>
    </dgm:pt>
    <dgm:pt modelId="{CAA59D39-53C7-45A3-BC51-87028DF33E86}" type="parTrans" cxnId="{4BFE029B-C648-4E6C-9DCE-98E18B1EA6EB}">
      <dgm:prSet/>
      <dgm:spPr/>
      <dgm:t>
        <a:bodyPr/>
        <a:lstStyle/>
        <a:p>
          <a:endParaRPr lang="en-US"/>
        </a:p>
      </dgm:t>
    </dgm:pt>
    <dgm:pt modelId="{38BCAC69-3BEE-420B-A2D8-657E893351E5}" type="sibTrans" cxnId="{4BFE029B-C648-4E6C-9DCE-98E18B1EA6EB}">
      <dgm:prSet/>
      <dgm:spPr/>
      <dgm:t>
        <a:bodyPr/>
        <a:lstStyle/>
        <a:p>
          <a:endParaRPr lang="en-US"/>
        </a:p>
      </dgm:t>
    </dgm:pt>
    <dgm:pt modelId="{A876BACA-A770-4CAC-AA48-B1562720AADF}">
      <dgm:prSet/>
      <dgm:spPr/>
      <dgm:t>
        <a:bodyPr/>
        <a:lstStyle/>
        <a:p>
          <a:pPr>
            <a:defRPr cap="all"/>
          </a:pPr>
          <a:r>
            <a:rPr lang="en-BE"/>
            <a:t>Q&amp;A</a:t>
          </a:r>
          <a:endParaRPr lang="en-US"/>
        </a:p>
      </dgm:t>
    </dgm:pt>
    <dgm:pt modelId="{1FF79C44-C93E-47AF-AEE5-CFD0AAE44AC5}" type="parTrans" cxnId="{AE09A235-7537-4AF4-B3B5-75D2027A67A7}">
      <dgm:prSet/>
      <dgm:spPr/>
      <dgm:t>
        <a:bodyPr/>
        <a:lstStyle/>
        <a:p>
          <a:endParaRPr lang="en-US"/>
        </a:p>
      </dgm:t>
    </dgm:pt>
    <dgm:pt modelId="{6DB7876D-5812-40E4-81C0-8F61159DC980}" type="sibTrans" cxnId="{AE09A235-7537-4AF4-B3B5-75D2027A67A7}">
      <dgm:prSet/>
      <dgm:spPr/>
      <dgm:t>
        <a:bodyPr/>
        <a:lstStyle/>
        <a:p>
          <a:endParaRPr lang="en-US"/>
        </a:p>
      </dgm:t>
    </dgm:pt>
    <dgm:pt modelId="{16A9756B-53CA-4947-B3BE-9341879CD738}" type="pres">
      <dgm:prSet presAssocID="{17D658DB-40FE-48C4-8BAE-D90B358EE91B}" presName="Name0" presStyleCnt="0">
        <dgm:presLayoutVars>
          <dgm:dir/>
          <dgm:resizeHandles val="exact"/>
        </dgm:presLayoutVars>
      </dgm:prSet>
      <dgm:spPr/>
    </dgm:pt>
    <dgm:pt modelId="{C2441542-80CF-4738-93FE-B354882E9CD0}" type="pres">
      <dgm:prSet presAssocID="{05E4516F-F124-4CBE-A78D-A3E6782B3C84}" presName="node" presStyleLbl="node1" presStyleIdx="0" presStyleCnt="7">
        <dgm:presLayoutVars>
          <dgm:bulletEnabled val="1"/>
        </dgm:presLayoutVars>
      </dgm:prSet>
      <dgm:spPr/>
    </dgm:pt>
    <dgm:pt modelId="{7EFF6F03-4B68-4B7C-A4ED-A87201FB3E5B}" type="pres">
      <dgm:prSet presAssocID="{03A59D09-4AD5-4CDF-A6E5-4444F5CF9E83}" presName="sibTrans" presStyleLbl="sibTrans1D1" presStyleIdx="0" presStyleCnt="6"/>
      <dgm:spPr/>
    </dgm:pt>
    <dgm:pt modelId="{03DC3A9E-EC1F-4560-8A2A-1F77A39396E3}" type="pres">
      <dgm:prSet presAssocID="{03A59D09-4AD5-4CDF-A6E5-4444F5CF9E83}" presName="connectorText" presStyleLbl="sibTrans1D1" presStyleIdx="0" presStyleCnt="6"/>
      <dgm:spPr/>
    </dgm:pt>
    <dgm:pt modelId="{8BF26A4F-D4E2-40AF-9F41-0D0933384963}" type="pres">
      <dgm:prSet presAssocID="{616CB97F-304A-4CC8-9F7C-436CBF099FA0}" presName="node" presStyleLbl="node1" presStyleIdx="1" presStyleCnt="7">
        <dgm:presLayoutVars>
          <dgm:bulletEnabled val="1"/>
        </dgm:presLayoutVars>
      </dgm:prSet>
      <dgm:spPr/>
    </dgm:pt>
    <dgm:pt modelId="{EBBF38F5-6BD2-4B3F-8471-0643192F27A1}" type="pres">
      <dgm:prSet presAssocID="{29BED4F3-366C-4749-8DC1-588909D7D322}" presName="sibTrans" presStyleLbl="sibTrans1D1" presStyleIdx="1" presStyleCnt="6"/>
      <dgm:spPr/>
    </dgm:pt>
    <dgm:pt modelId="{29B901F5-0174-46AD-BDB0-888F6DCCC7F3}" type="pres">
      <dgm:prSet presAssocID="{29BED4F3-366C-4749-8DC1-588909D7D322}" presName="connectorText" presStyleLbl="sibTrans1D1" presStyleIdx="1" presStyleCnt="6"/>
      <dgm:spPr/>
    </dgm:pt>
    <dgm:pt modelId="{884B8E61-F217-4FA7-BE26-2743485C4FE6}" type="pres">
      <dgm:prSet presAssocID="{616F5544-8480-4AA9-960B-19CDE2E54B71}" presName="node" presStyleLbl="node1" presStyleIdx="2" presStyleCnt="7">
        <dgm:presLayoutVars>
          <dgm:bulletEnabled val="1"/>
        </dgm:presLayoutVars>
      </dgm:prSet>
      <dgm:spPr/>
    </dgm:pt>
    <dgm:pt modelId="{7B1197E8-F0E0-4607-B658-B354615E7049}" type="pres">
      <dgm:prSet presAssocID="{4A252045-DAD6-45A7-BA3D-14F859C35ACF}" presName="sibTrans" presStyleLbl="sibTrans1D1" presStyleIdx="2" presStyleCnt="6"/>
      <dgm:spPr/>
    </dgm:pt>
    <dgm:pt modelId="{5CAC0596-C499-4533-A040-3974A820EA56}" type="pres">
      <dgm:prSet presAssocID="{4A252045-DAD6-45A7-BA3D-14F859C35ACF}" presName="connectorText" presStyleLbl="sibTrans1D1" presStyleIdx="2" presStyleCnt="6"/>
      <dgm:spPr/>
    </dgm:pt>
    <dgm:pt modelId="{FC051058-5A23-4B2F-99E1-4D975018EBD2}" type="pres">
      <dgm:prSet presAssocID="{79FE5D13-7CCB-4963-BE58-8F33907AF7BE}" presName="node" presStyleLbl="node1" presStyleIdx="3" presStyleCnt="7">
        <dgm:presLayoutVars>
          <dgm:bulletEnabled val="1"/>
        </dgm:presLayoutVars>
      </dgm:prSet>
      <dgm:spPr/>
    </dgm:pt>
    <dgm:pt modelId="{B6FF023D-7644-4E08-8C9E-163AC1253753}" type="pres">
      <dgm:prSet presAssocID="{7608332B-4A80-42FA-870D-CA1DF257A1F8}" presName="sibTrans" presStyleLbl="sibTrans1D1" presStyleIdx="3" presStyleCnt="6"/>
      <dgm:spPr/>
    </dgm:pt>
    <dgm:pt modelId="{37823CDC-DB84-41DE-B5BA-A6E7824139A3}" type="pres">
      <dgm:prSet presAssocID="{7608332B-4A80-42FA-870D-CA1DF257A1F8}" presName="connectorText" presStyleLbl="sibTrans1D1" presStyleIdx="3" presStyleCnt="6"/>
      <dgm:spPr/>
    </dgm:pt>
    <dgm:pt modelId="{597ACFF8-593E-44B2-90AF-3F17F2232A0F}" type="pres">
      <dgm:prSet presAssocID="{D9498102-8850-4CA9-9BCF-D350F062727F}" presName="node" presStyleLbl="node1" presStyleIdx="4" presStyleCnt="7">
        <dgm:presLayoutVars>
          <dgm:bulletEnabled val="1"/>
        </dgm:presLayoutVars>
      </dgm:prSet>
      <dgm:spPr/>
    </dgm:pt>
    <dgm:pt modelId="{8926A17B-EA97-4C55-A04F-B5B0F507D9AC}" type="pres">
      <dgm:prSet presAssocID="{226B3AFE-E8DA-497A-B612-297373E16B20}" presName="sibTrans" presStyleLbl="sibTrans1D1" presStyleIdx="4" presStyleCnt="6"/>
      <dgm:spPr/>
    </dgm:pt>
    <dgm:pt modelId="{837F255F-F2EE-48A3-9FA9-4B59AE3359C1}" type="pres">
      <dgm:prSet presAssocID="{226B3AFE-E8DA-497A-B612-297373E16B20}" presName="connectorText" presStyleLbl="sibTrans1D1" presStyleIdx="4" presStyleCnt="6"/>
      <dgm:spPr/>
    </dgm:pt>
    <dgm:pt modelId="{B174A2BA-C0CD-4800-B48E-BA8D2C487577}" type="pres">
      <dgm:prSet presAssocID="{E473B49B-2246-45B8-9A6D-9888519413F5}" presName="node" presStyleLbl="node1" presStyleIdx="5" presStyleCnt="7">
        <dgm:presLayoutVars>
          <dgm:bulletEnabled val="1"/>
        </dgm:presLayoutVars>
      </dgm:prSet>
      <dgm:spPr/>
    </dgm:pt>
    <dgm:pt modelId="{9D1BCD89-E21F-410A-8A85-6F5C8F192020}" type="pres">
      <dgm:prSet presAssocID="{38BCAC69-3BEE-420B-A2D8-657E893351E5}" presName="sibTrans" presStyleLbl="sibTrans1D1" presStyleIdx="5" presStyleCnt="6"/>
      <dgm:spPr/>
    </dgm:pt>
    <dgm:pt modelId="{908ECD17-4902-4BEE-A78E-457EA6273316}" type="pres">
      <dgm:prSet presAssocID="{38BCAC69-3BEE-420B-A2D8-657E893351E5}" presName="connectorText" presStyleLbl="sibTrans1D1" presStyleIdx="5" presStyleCnt="6"/>
      <dgm:spPr/>
    </dgm:pt>
    <dgm:pt modelId="{E2CBD000-8E73-41C8-817C-549FB6423F68}" type="pres">
      <dgm:prSet presAssocID="{A876BACA-A770-4CAC-AA48-B1562720AADF}" presName="node" presStyleLbl="node1" presStyleIdx="6" presStyleCnt="7">
        <dgm:presLayoutVars>
          <dgm:bulletEnabled val="1"/>
        </dgm:presLayoutVars>
      </dgm:prSet>
      <dgm:spPr/>
    </dgm:pt>
  </dgm:ptLst>
  <dgm:cxnLst>
    <dgm:cxn modelId="{3CB43701-3B00-4678-8644-85A4327AF285}" type="presOf" srcId="{38BCAC69-3BEE-420B-A2D8-657E893351E5}" destId="{908ECD17-4902-4BEE-A78E-457EA6273316}" srcOrd="1" destOrd="0" presId="urn:microsoft.com/office/officeart/2016/7/layout/RepeatingBendingProcessNew"/>
    <dgm:cxn modelId="{9AD78809-1FF7-46C2-A82F-E6986DDE709E}" type="presOf" srcId="{7608332B-4A80-42FA-870D-CA1DF257A1F8}" destId="{37823CDC-DB84-41DE-B5BA-A6E7824139A3}" srcOrd="1" destOrd="0" presId="urn:microsoft.com/office/officeart/2016/7/layout/RepeatingBendingProcessNew"/>
    <dgm:cxn modelId="{1BF5E81A-9210-41D5-970D-78A937237887}" type="presOf" srcId="{226B3AFE-E8DA-497A-B612-297373E16B20}" destId="{837F255F-F2EE-48A3-9FA9-4B59AE3359C1}" srcOrd="1" destOrd="0" presId="urn:microsoft.com/office/officeart/2016/7/layout/RepeatingBendingProcessNew"/>
    <dgm:cxn modelId="{07686925-0C97-49D5-9B4C-4493B2474FE7}" type="presOf" srcId="{D9498102-8850-4CA9-9BCF-D350F062727F}" destId="{597ACFF8-593E-44B2-90AF-3F17F2232A0F}" srcOrd="0" destOrd="0" presId="urn:microsoft.com/office/officeart/2016/7/layout/RepeatingBendingProcessNew"/>
    <dgm:cxn modelId="{9B4E6E34-2E3A-4D13-B9A1-AE4A8BAAFAF0}" type="presOf" srcId="{38BCAC69-3BEE-420B-A2D8-657E893351E5}" destId="{9D1BCD89-E21F-410A-8A85-6F5C8F192020}" srcOrd="0" destOrd="0" presId="urn:microsoft.com/office/officeart/2016/7/layout/RepeatingBendingProcessNew"/>
    <dgm:cxn modelId="{AE09A235-7537-4AF4-B3B5-75D2027A67A7}" srcId="{17D658DB-40FE-48C4-8BAE-D90B358EE91B}" destId="{A876BACA-A770-4CAC-AA48-B1562720AADF}" srcOrd="6" destOrd="0" parTransId="{1FF79C44-C93E-47AF-AEE5-CFD0AAE44AC5}" sibTransId="{6DB7876D-5812-40E4-81C0-8F61159DC980}"/>
    <dgm:cxn modelId="{C8C15A5E-CBE5-4B99-8DB8-0587B64BB387}" type="presOf" srcId="{616CB97F-304A-4CC8-9F7C-436CBF099FA0}" destId="{8BF26A4F-D4E2-40AF-9F41-0D0933384963}" srcOrd="0" destOrd="0" presId="urn:microsoft.com/office/officeart/2016/7/layout/RepeatingBendingProcessNew"/>
    <dgm:cxn modelId="{E6957861-7D4C-4801-8A37-4043EEF9CA75}" type="presOf" srcId="{616F5544-8480-4AA9-960B-19CDE2E54B71}" destId="{884B8E61-F217-4FA7-BE26-2743485C4FE6}" srcOrd="0" destOrd="0" presId="urn:microsoft.com/office/officeart/2016/7/layout/RepeatingBendingProcessNew"/>
    <dgm:cxn modelId="{9D895444-6834-43F9-84F3-B957F64833C2}" type="presOf" srcId="{226B3AFE-E8DA-497A-B612-297373E16B20}" destId="{8926A17B-EA97-4C55-A04F-B5B0F507D9AC}" srcOrd="0" destOrd="0" presId="urn:microsoft.com/office/officeart/2016/7/layout/RepeatingBendingProcessNew"/>
    <dgm:cxn modelId="{2838B148-1AE3-41F8-9C65-6219C24AE468}" type="presOf" srcId="{05E4516F-F124-4CBE-A78D-A3E6782B3C84}" destId="{C2441542-80CF-4738-93FE-B354882E9CD0}" srcOrd="0" destOrd="0" presId="urn:microsoft.com/office/officeart/2016/7/layout/RepeatingBendingProcessNew"/>
    <dgm:cxn modelId="{1FF7C68D-2C24-4A72-9C7D-52C57DB409D2}" type="presOf" srcId="{79FE5D13-7CCB-4963-BE58-8F33907AF7BE}" destId="{FC051058-5A23-4B2F-99E1-4D975018EBD2}" srcOrd="0" destOrd="0" presId="urn:microsoft.com/office/officeart/2016/7/layout/RepeatingBendingProcessNew"/>
    <dgm:cxn modelId="{AC741C91-48EF-4D9B-A0AF-3E8A33AA2D48}" type="presOf" srcId="{E473B49B-2246-45B8-9A6D-9888519413F5}" destId="{B174A2BA-C0CD-4800-B48E-BA8D2C487577}" srcOrd="0" destOrd="0" presId="urn:microsoft.com/office/officeart/2016/7/layout/RepeatingBendingProcessNew"/>
    <dgm:cxn modelId="{33CE7794-199C-489A-825D-2275EEF748AC}" type="presOf" srcId="{29BED4F3-366C-4749-8DC1-588909D7D322}" destId="{EBBF38F5-6BD2-4B3F-8471-0643192F27A1}" srcOrd="0" destOrd="0" presId="urn:microsoft.com/office/officeart/2016/7/layout/RepeatingBendingProcessNew"/>
    <dgm:cxn modelId="{AFF5DD94-2D87-49B4-A24D-71C06968695E}" type="presOf" srcId="{4A252045-DAD6-45A7-BA3D-14F859C35ACF}" destId="{5CAC0596-C499-4533-A040-3974A820EA56}" srcOrd="1" destOrd="0" presId="urn:microsoft.com/office/officeart/2016/7/layout/RepeatingBendingProcessNew"/>
    <dgm:cxn modelId="{C78ED097-878E-4F00-8892-E5AED5A5DE23}" srcId="{17D658DB-40FE-48C4-8BAE-D90B358EE91B}" destId="{79FE5D13-7CCB-4963-BE58-8F33907AF7BE}" srcOrd="3" destOrd="0" parTransId="{623C2623-3D5E-45EE-A535-29F952B8CE6E}" sibTransId="{7608332B-4A80-42FA-870D-CA1DF257A1F8}"/>
    <dgm:cxn modelId="{4BFE029B-C648-4E6C-9DCE-98E18B1EA6EB}" srcId="{17D658DB-40FE-48C4-8BAE-D90B358EE91B}" destId="{E473B49B-2246-45B8-9A6D-9888519413F5}" srcOrd="5" destOrd="0" parTransId="{CAA59D39-53C7-45A3-BC51-87028DF33E86}" sibTransId="{38BCAC69-3BEE-420B-A2D8-657E893351E5}"/>
    <dgm:cxn modelId="{52D8F49F-A9C7-41F2-B52F-D5104E72DBDA}" type="presOf" srcId="{A876BACA-A770-4CAC-AA48-B1562720AADF}" destId="{E2CBD000-8E73-41C8-817C-549FB6423F68}" srcOrd="0" destOrd="0" presId="urn:microsoft.com/office/officeart/2016/7/layout/RepeatingBendingProcessNew"/>
    <dgm:cxn modelId="{A3A554AE-6E21-4F51-A275-DA5CEEDE0639}" srcId="{17D658DB-40FE-48C4-8BAE-D90B358EE91B}" destId="{05E4516F-F124-4CBE-A78D-A3E6782B3C84}" srcOrd="0" destOrd="0" parTransId="{EB90D756-D66B-46BB-82C2-FB5BE3F51CE5}" sibTransId="{03A59D09-4AD5-4CDF-A6E5-4444F5CF9E83}"/>
    <dgm:cxn modelId="{8E2693AF-B788-45EF-BA21-67939F463582}" type="presOf" srcId="{29BED4F3-366C-4749-8DC1-588909D7D322}" destId="{29B901F5-0174-46AD-BDB0-888F6DCCC7F3}" srcOrd="1" destOrd="0" presId="urn:microsoft.com/office/officeart/2016/7/layout/RepeatingBendingProcessNew"/>
    <dgm:cxn modelId="{40721FB8-12EF-43D1-B72B-45FE5CA8B3E2}" type="presOf" srcId="{03A59D09-4AD5-4CDF-A6E5-4444F5CF9E83}" destId="{03DC3A9E-EC1F-4560-8A2A-1F77A39396E3}" srcOrd="1" destOrd="0" presId="urn:microsoft.com/office/officeart/2016/7/layout/RepeatingBendingProcessNew"/>
    <dgm:cxn modelId="{DA273DCA-0C7A-43BF-9B2C-50B9A62DE43F}" srcId="{17D658DB-40FE-48C4-8BAE-D90B358EE91B}" destId="{616F5544-8480-4AA9-960B-19CDE2E54B71}" srcOrd="2" destOrd="0" parTransId="{5A0C6FC5-F4B1-4129-BB2D-6F36189DE799}" sibTransId="{4A252045-DAD6-45A7-BA3D-14F859C35ACF}"/>
    <dgm:cxn modelId="{AA4F68D6-9288-44F4-906A-45A0E8B57B8D}" type="presOf" srcId="{03A59D09-4AD5-4CDF-A6E5-4444F5CF9E83}" destId="{7EFF6F03-4B68-4B7C-A4ED-A87201FB3E5B}" srcOrd="0" destOrd="0" presId="urn:microsoft.com/office/officeart/2016/7/layout/RepeatingBendingProcessNew"/>
    <dgm:cxn modelId="{8E3D53E1-D098-4201-9C7E-BDC94FE0F9A0}" srcId="{17D658DB-40FE-48C4-8BAE-D90B358EE91B}" destId="{616CB97F-304A-4CC8-9F7C-436CBF099FA0}" srcOrd="1" destOrd="0" parTransId="{7586DDEC-95B4-44D8-8D43-39C26C100FA2}" sibTransId="{29BED4F3-366C-4749-8DC1-588909D7D322}"/>
    <dgm:cxn modelId="{16E425E3-39F2-4DF8-B452-41DD5FD4273A}" type="presOf" srcId="{7608332B-4A80-42FA-870D-CA1DF257A1F8}" destId="{B6FF023D-7644-4E08-8C9E-163AC1253753}" srcOrd="0" destOrd="0" presId="urn:microsoft.com/office/officeart/2016/7/layout/RepeatingBendingProcessNew"/>
    <dgm:cxn modelId="{8A42AAE6-0225-4985-A423-EE03C54008D7}" type="presOf" srcId="{4A252045-DAD6-45A7-BA3D-14F859C35ACF}" destId="{7B1197E8-F0E0-4607-B658-B354615E7049}" srcOrd="0" destOrd="0" presId="urn:microsoft.com/office/officeart/2016/7/layout/RepeatingBendingProcessNew"/>
    <dgm:cxn modelId="{AE7268F3-0D8E-4BD3-B9DE-4D323B486E40}" type="presOf" srcId="{17D658DB-40FE-48C4-8BAE-D90B358EE91B}" destId="{16A9756B-53CA-4947-B3BE-9341879CD738}" srcOrd="0" destOrd="0" presId="urn:microsoft.com/office/officeart/2016/7/layout/RepeatingBendingProcessNew"/>
    <dgm:cxn modelId="{03F42DF5-8819-46E0-912B-5F4F5EE16EAD}" srcId="{17D658DB-40FE-48C4-8BAE-D90B358EE91B}" destId="{D9498102-8850-4CA9-9BCF-D350F062727F}" srcOrd="4" destOrd="0" parTransId="{C4D8C74E-EF8D-4D71-BEE3-E649563A6D7E}" sibTransId="{226B3AFE-E8DA-497A-B612-297373E16B20}"/>
    <dgm:cxn modelId="{80EAFC60-5A31-4CCC-9EAD-BB2093CB56CB}" type="presParOf" srcId="{16A9756B-53CA-4947-B3BE-9341879CD738}" destId="{C2441542-80CF-4738-93FE-B354882E9CD0}" srcOrd="0" destOrd="0" presId="urn:microsoft.com/office/officeart/2016/7/layout/RepeatingBendingProcessNew"/>
    <dgm:cxn modelId="{8343A370-04A0-4793-B920-3BDE4E8F3E59}" type="presParOf" srcId="{16A9756B-53CA-4947-B3BE-9341879CD738}" destId="{7EFF6F03-4B68-4B7C-A4ED-A87201FB3E5B}" srcOrd="1" destOrd="0" presId="urn:microsoft.com/office/officeart/2016/7/layout/RepeatingBendingProcessNew"/>
    <dgm:cxn modelId="{1CA37163-1F8E-4289-B5D2-EF2AE6AB8473}" type="presParOf" srcId="{7EFF6F03-4B68-4B7C-A4ED-A87201FB3E5B}" destId="{03DC3A9E-EC1F-4560-8A2A-1F77A39396E3}" srcOrd="0" destOrd="0" presId="urn:microsoft.com/office/officeart/2016/7/layout/RepeatingBendingProcessNew"/>
    <dgm:cxn modelId="{ABE51EF0-045F-40F4-ABA4-800E54D6BDDA}" type="presParOf" srcId="{16A9756B-53CA-4947-B3BE-9341879CD738}" destId="{8BF26A4F-D4E2-40AF-9F41-0D0933384963}" srcOrd="2" destOrd="0" presId="urn:microsoft.com/office/officeart/2016/7/layout/RepeatingBendingProcessNew"/>
    <dgm:cxn modelId="{A247B89C-0BD4-4D88-B252-A455028B955C}" type="presParOf" srcId="{16A9756B-53CA-4947-B3BE-9341879CD738}" destId="{EBBF38F5-6BD2-4B3F-8471-0643192F27A1}" srcOrd="3" destOrd="0" presId="urn:microsoft.com/office/officeart/2016/7/layout/RepeatingBendingProcessNew"/>
    <dgm:cxn modelId="{0184C393-26C1-4F58-A6E2-A7D28D0E5244}" type="presParOf" srcId="{EBBF38F5-6BD2-4B3F-8471-0643192F27A1}" destId="{29B901F5-0174-46AD-BDB0-888F6DCCC7F3}" srcOrd="0" destOrd="0" presId="urn:microsoft.com/office/officeart/2016/7/layout/RepeatingBendingProcessNew"/>
    <dgm:cxn modelId="{812C6CDC-D67C-4D2B-988F-B91167380D85}" type="presParOf" srcId="{16A9756B-53CA-4947-B3BE-9341879CD738}" destId="{884B8E61-F217-4FA7-BE26-2743485C4FE6}" srcOrd="4" destOrd="0" presId="urn:microsoft.com/office/officeart/2016/7/layout/RepeatingBendingProcessNew"/>
    <dgm:cxn modelId="{99B86F17-4C9A-49D4-9AD4-F99072BE9C64}" type="presParOf" srcId="{16A9756B-53CA-4947-B3BE-9341879CD738}" destId="{7B1197E8-F0E0-4607-B658-B354615E7049}" srcOrd="5" destOrd="0" presId="urn:microsoft.com/office/officeart/2016/7/layout/RepeatingBendingProcessNew"/>
    <dgm:cxn modelId="{2EA6574C-76EB-45E5-B986-D4D03DE79476}" type="presParOf" srcId="{7B1197E8-F0E0-4607-B658-B354615E7049}" destId="{5CAC0596-C499-4533-A040-3974A820EA56}" srcOrd="0" destOrd="0" presId="urn:microsoft.com/office/officeart/2016/7/layout/RepeatingBendingProcessNew"/>
    <dgm:cxn modelId="{ECAF1C49-3641-41CF-810D-8CE23A7181D7}" type="presParOf" srcId="{16A9756B-53CA-4947-B3BE-9341879CD738}" destId="{FC051058-5A23-4B2F-99E1-4D975018EBD2}" srcOrd="6" destOrd="0" presId="urn:microsoft.com/office/officeart/2016/7/layout/RepeatingBendingProcessNew"/>
    <dgm:cxn modelId="{4FD0BFAD-18C8-435E-8F76-508CAE8F3CBB}" type="presParOf" srcId="{16A9756B-53CA-4947-B3BE-9341879CD738}" destId="{B6FF023D-7644-4E08-8C9E-163AC1253753}" srcOrd="7" destOrd="0" presId="urn:microsoft.com/office/officeart/2016/7/layout/RepeatingBendingProcessNew"/>
    <dgm:cxn modelId="{22712341-C35F-4555-A2A8-4D25CC0852C2}" type="presParOf" srcId="{B6FF023D-7644-4E08-8C9E-163AC1253753}" destId="{37823CDC-DB84-41DE-B5BA-A6E7824139A3}" srcOrd="0" destOrd="0" presId="urn:microsoft.com/office/officeart/2016/7/layout/RepeatingBendingProcessNew"/>
    <dgm:cxn modelId="{6C449F71-8D72-4CF5-B9DF-1D8BF33E6CC9}" type="presParOf" srcId="{16A9756B-53CA-4947-B3BE-9341879CD738}" destId="{597ACFF8-593E-44B2-90AF-3F17F2232A0F}" srcOrd="8" destOrd="0" presId="urn:microsoft.com/office/officeart/2016/7/layout/RepeatingBendingProcessNew"/>
    <dgm:cxn modelId="{FABDEF31-836C-4558-99B2-372A09F1B3EE}" type="presParOf" srcId="{16A9756B-53CA-4947-B3BE-9341879CD738}" destId="{8926A17B-EA97-4C55-A04F-B5B0F507D9AC}" srcOrd="9" destOrd="0" presId="urn:microsoft.com/office/officeart/2016/7/layout/RepeatingBendingProcessNew"/>
    <dgm:cxn modelId="{CBCB1D95-D4A0-4180-AD37-01A39DA10DC9}" type="presParOf" srcId="{8926A17B-EA97-4C55-A04F-B5B0F507D9AC}" destId="{837F255F-F2EE-48A3-9FA9-4B59AE3359C1}" srcOrd="0" destOrd="0" presId="urn:microsoft.com/office/officeart/2016/7/layout/RepeatingBendingProcessNew"/>
    <dgm:cxn modelId="{CB2FAD30-7854-4E76-8F02-43748138EF45}" type="presParOf" srcId="{16A9756B-53CA-4947-B3BE-9341879CD738}" destId="{B174A2BA-C0CD-4800-B48E-BA8D2C487577}" srcOrd="10" destOrd="0" presId="urn:microsoft.com/office/officeart/2016/7/layout/RepeatingBendingProcessNew"/>
    <dgm:cxn modelId="{C6AF0794-6CAC-4243-B406-3BA60059EA32}" type="presParOf" srcId="{16A9756B-53CA-4947-B3BE-9341879CD738}" destId="{9D1BCD89-E21F-410A-8A85-6F5C8F192020}" srcOrd="11" destOrd="0" presId="urn:microsoft.com/office/officeart/2016/7/layout/RepeatingBendingProcessNew"/>
    <dgm:cxn modelId="{246F1640-67EB-4BA2-9D4A-AAD33E292701}" type="presParOf" srcId="{9D1BCD89-E21F-410A-8A85-6F5C8F192020}" destId="{908ECD17-4902-4BEE-A78E-457EA6273316}" srcOrd="0" destOrd="0" presId="urn:microsoft.com/office/officeart/2016/7/layout/RepeatingBendingProcessNew"/>
    <dgm:cxn modelId="{24BAD04D-1474-46AD-99CA-0344EEF9C1B6}" type="presParOf" srcId="{16A9756B-53CA-4947-B3BE-9341879CD738}" destId="{E2CBD000-8E73-41C8-817C-549FB6423F68}"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6814A1-D5BA-4632-8CC1-FDD7A0FAB402}"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7C7ED32F-64DE-4DC6-8237-99DE13432508}">
      <dgm:prSet/>
      <dgm:spPr/>
      <dgm:t>
        <a:bodyPr/>
        <a:lstStyle/>
        <a:p>
          <a:r>
            <a:rPr lang="en-BE"/>
            <a:t>To do</a:t>
          </a:r>
          <a:endParaRPr lang="en-US"/>
        </a:p>
      </dgm:t>
    </dgm:pt>
    <dgm:pt modelId="{FEA08B93-FCD0-45C5-9B0A-C4B3B0CB759C}" type="parTrans" cxnId="{7CDAD9D5-5977-4F0D-B04C-0F9D00FE76A2}">
      <dgm:prSet/>
      <dgm:spPr/>
      <dgm:t>
        <a:bodyPr/>
        <a:lstStyle/>
        <a:p>
          <a:endParaRPr lang="en-US"/>
        </a:p>
      </dgm:t>
    </dgm:pt>
    <dgm:pt modelId="{D33CAFCE-D2FA-4D00-ACF7-7FFF1AC97AD9}" type="sibTrans" cxnId="{7CDAD9D5-5977-4F0D-B04C-0F9D00FE76A2}">
      <dgm:prSet/>
      <dgm:spPr/>
      <dgm:t>
        <a:bodyPr/>
        <a:lstStyle/>
        <a:p>
          <a:endParaRPr lang="en-US"/>
        </a:p>
      </dgm:t>
    </dgm:pt>
    <dgm:pt modelId="{FBDFF49B-6A16-4360-B7C1-605D7274DCC7}">
      <dgm:prSet/>
      <dgm:spPr/>
      <dgm:t>
        <a:bodyPr/>
        <a:lstStyle/>
        <a:p>
          <a:r>
            <a:rPr lang="en-BE"/>
            <a:t>In progress</a:t>
          </a:r>
          <a:endParaRPr lang="en-US"/>
        </a:p>
      </dgm:t>
    </dgm:pt>
    <dgm:pt modelId="{45BADE6D-B306-4327-BDB6-FD3808E54CD4}" type="parTrans" cxnId="{B12499BF-7A1E-4F2F-91D7-368C2D0F64B9}">
      <dgm:prSet/>
      <dgm:spPr/>
      <dgm:t>
        <a:bodyPr/>
        <a:lstStyle/>
        <a:p>
          <a:endParaRPr lang="en-US"/>
        </a:p>
      </dgm:t>
    </dgm:pt>
    <dgm:pt modelId="{36012CAE-4630-4A1D-8257-8D70166546EB}" type="sibTrans" cxnId="{B12499BF-7A1E-4F2F-91D7-368C2D0F64B9}">
      <dgm:prSet/>
      <dgm:spPr/>
      <dgm:t>
        <a:bodyPr/>
        <a:lstStyle/>
        <a:p>
          <a:endParaRPr lang="en-US"/>
        </a:p>
      </dgm:t>
    </dgm:pt>
    <dgm:pt modelId="{D87DA98F-FBB4-4F55-B8DC-2B315C6A20D3}">
      <dgm:prSet/>
      <dgm:spPr/>
      <dgm:t>
        <a:bodyPr/>
        <a:lstStyle/>
        <a:p>
          <a:r>
            <a:rPr lang="en-BE"/>
            <a:t>Code review</a:t>
          </a:r>
          <a:endParaRPr lang="en-US"/>
        </a:p>
      </dgm:t>
    </dgm:pt>
    <dgm:pt modelId="{DD0D2613-F80B-470A-A7F9-77029F66806E}" type="parTrans" cxnId="{50138E93-F480-415F-ADA7-E204E758759E}">
      <dgm:prSet/>
      <dgm:spPr/>
      <dgm:t>
        <a:bodyPr/>
        <a:lstStyle/>
        <a:p>
          <a:endParaRPr lang="en-US"/>
        </a:p>
      </dgm:t>
    </dgm:pt>
    <dgm:pt modelId="{A78DDDA8-6469-4704-8FF6-DE2448C78ED8}" type="sibTrans" cxnId="{50138E93-F480-415F-ADA7-E204E758759E}">
      <dgm:prSet/>
      <dgm:spPr/>
      <dgm:t>
        <a:bodyPr/>
        <a:lstStyle/>
        <a:p>
          <a:endParaRPr lang="en-US"/>
        </a:p>
      </dgm:t>
    </dgm:pt>
    <dgm:pt modelId="{F69EAFD1-EAFF-43CD-AA3A-D5EB1DC57847}">
      <dgm:prSet/>
      <dgm:spPr/>
      <dgm:t>
        <a:bodyPr/>
        <a:lstStyle/>
        <a:p>
          <a:r>
            <a:rPr lang="en-BE"/>
            <a:t>Ready for testing</a:t>
          </a:r>
          <a:endParaRPr lang="en-US"/>
        </a:p>
      </dgm:t>
    </dgm:pt>
    <dgm:pt modelId="{EE5543AC-16B5-4667-BA13-1E453AA61C28}" type="parTrans" cxnId="{6883C6AD-611C-417C-954B-CA1B70181BF5}">
      <dgm:prSet/>
      <dgm:spPr/>
      <dgm:t>
        <a:bodyPr/>
        <a:lstStyle/>
        <a:p>
          <a:endParaRPr lang="en-US"/>
        </a:p>
      </dgm:t>
    </dgm:pt>
    <dgm:pt modelId="{21B6A10F-67B2-413F-A923-24637BFE4E06}" type="sibTrans" cxnId="{6883C6AD-611C-417C-954B-CA1B70181BF5}">
      <dgm:prSet/>
      <dgm:spPr/>
      <dgm:t>
        <a:bodyPr/>
        <a:lstStyle/>
        <a:p>
          <a:endParaRPr lang="en-US"/>
        </a:p>
      </dgm:t>
    </dgm:pt>
    <dgm:pt modelId="{A66523DA-E8B3-456D-852D-7E623777D705}">
      <dgm:prSet/>
      <dgm:spPr/>
      <dgm:t>
        <a:bodyPr/>
        <a:lstStyle/>
        <a:p>
          <a:r>
            <a:rPr lang="en-BE"/>
            <a:t>Tested</a:t>
          </a:r>
          <a:endParaRPr lang="en-US"/>
        </a:p>
      </dgm:t>
    </dgm:pt>
    <dgm:pt modelId="{E61822D2-6043-4066-A7A8-A441F1065E9D}" type="parTrans" cxnId="{CACAC83B-EA00-48AB-B2C4-66061571DB85}">
      <dgm:prSet/>
      <dgm:spPr/>
      <dgm:t>
        <a:bodyPr/>
        <a:lstStyle/>
        <a:p>
          <a:endParaRPr lang="en-US"/>
        </a:p>
      </dgm:t>
    </dgm:pt>
    <dgm:pt modelId="{AFA49B34-1A50-4BC6-A4E3-7B39966C3F13}" type="sibTrans" cxnId="{CACAC83B-EA00-48AB-B2C4-66061571DB85}">
      <dgm:prSet/>
      <dgm:spPr/>
      <dgm:t>
        <a:bodyPr/>
        <a:lstStyle/>
        <a:p>
          <a:endParaRPr lang="en-US"/>
        </a:p>
      </dgm:t>
    </dgm:pt>
    <dgm:pt modelId="{08349FEF-27AD-4723-B743-2F515D2E379A}">
      <dgm:prSet/>
      <dgm:spPr/>
      <dgm:t>
        <a:bodyPr/>
        <a:lstStyle/>
        <a:p>
          <a:r>
            <a:rPr lang="en-BE"/>
            <a:t>Done</a:t>
          </a:r>
          <a:endParaRPr lang="en-US"/>
        </a:p>
      </dgm:t>
    </dgm:pt>
    <dgm:pt modelId="{EE7FA0FC-E8A8-4080-8934-3960A579D904}" type="parTrans" cxnId="{CF48F698-93B1-4D06-A21B-1E436102CF15}">
      <dgm:prSet/>
      <dgm:spPr/>
      <dgm:t>
        <a:bodyPr/>
        <a:lstStyle/>
        <a:p>
          <a:endParaRPr lang="en-US"/>
        </a:p>
      </dgm:t>
    </dgm:pt>
    <dgm:pt modelId="{99A37FD4-00DE-405C-ACB2-17305BA038E6}" type="sibTrans" cxnId="{CF48F698-93B1-4D06-A21B-1E436102CF15}">
      <dgm:prSet/>
      <dgm:spPr/>
      <dgm:t>
        <a:bodyPr/>
        <a:lstStyle/>
        <a:p>
          <a:endParaRPr lang="en-US"/>
        </a:p>
      </dgm:t>
    </dgm:pt>
    <dgm:pt modelId="{CFB66B58-7608-4621-A194-1827EEB04B79}" type="pres">
      <dgm:prSet presAssocID="{996814A1-D5BA-4632-8CC1-FDD7A0FAB402}" presName="Name0" presStyleCnt="0">
        <dgm:presLayoutVars>
          <dgm:dir/>
          <dgm:resizeHandles val="exact"/>
        </dgm:presLayoutVars>
      </dgm:prSet>
      <dgm:spPr/>
    </dgm:pt>
    <dgm:pt modelId="{99063B71-63B4-4D5A-AE73-CAC86CEA712B}" type="pres">
      <dgm:prSet presAssocID="{7C7ED32F-64DE-4DC6-8237-99DE13432508}" presName="node" presStyleLbl="node1" presStyleIdx="0" presStyleCnt="6">
        <dgm:presLayoutVars>
          <dgm:bulletEnabled val="1"/>
        </dgm:presLayoutVars>
      </dgm:prSet>
      <dgm:spPr/>
    </dgm:pt>
    <dgm:pt modelId="{551228D9-BF7F-4831-9953-8E4EEFF0E90B}" type="pres">
      <dgm:prSet presAssocID="{D33CAFCE-D2FA-4D00-ACF7-7FFF1AC97AD9}" presName="sibTrans" presStyleLbl="sibTrans1D1" presStyleIdx="0" presStyleCnt="5"/>
      <dgm:spPr/>
    </dgm:pt>
    <dgm:pt modelId="{309357BB-69E9-4663-AAD6-29F655611F28}" type="pres">
      <dgm:prSet presAssocID="{D33CAFCE-D2FA-4D00-ACF7-7FFF1AC97AD9}" presName="connectorText" presStyleLbl="sibTrans1D1" presStyleIdx="0" presStyleCnt="5"/>
      <dgm:spPr/>
    </dgm:pt>
    <dgm:pt modelId="{667691C0-F2FC-4CDA-99FE-B6CB4B1C0235}" type="pres">
      <dgm:prSet presAssocID="{FBDFF49B-6A16-4360-B7C1-605D7274DCC7}" presName="node" presStyleLbl="node1" presStyleIdx="1" presStyleCnt="6">
        <dgm:presLayoutVars>
          <dgm:bulletEnabled val="1"/>
        </dgm:presLayoutVars>
      </dgm:prSet>
      <dgm:spPr/>
    </dgm:pt>
    <dgm:pt modelId="{782E0132-D424-455D-AC2C-6BEBDBD69FC4}" type="pres">
      <dgm:prSet presAssocID="{36012CAE-4630-4A1D-8257-8D70166546EB}" presName="sibTrans" presStyleLbl="sibTrans1D1" presStyleIdx="1" presStyleCnt="5"/>
      <dgm:spPr/>
    </dgm:pt>
    <dgm:pt modelId="{6DC36FFE-8F47-40DD-9154-BF8505E877E6}" type="pres">
      <dgm:prSet presAssocID="{36012CAE-4630-4A1D-8257-8D70166546EB}" presName="connectorText" presStyleLbl="sibTrans1D1" presStyleIdx="1" presStyleCnt="5"/>
      <dgm:spPr/>
    </dgm:pt>
    <dgm:pt modelId="{60A4514B-75C5-4BA7-960E-8AB38C46738B}" type="pres">
      <dgm:prSet presAssocID="{D87DA98F-FBB4-4F55-B8DC-2B315C6A20D3}" presName="node" presStyleLbl="node1" presStyleIdx="2" presStyleCnt="6">
        <dgm:presLayoutVars>
          <dgm:bulletEnabled val="1"/>
        </dgm:presLayoutVars>
      </dgm:prSet>
      <dgm:spPr/>
    </dgm:pt>
    <dgm:pt modelId="{A0FE1B98-CD73-4E48-86CA-3071D2FD0F51}" type="pres">
      <dgm:prSet presAssocID="{A78DDDA8-6469-4704-8FF6-DE2448C78ED8}" presName="sibTrans" presStyleLbl="sibTrans1D1" presStyleIdx="2" presStyleCnt="5"/>
      <dgm:spPr/>
    </dgm:pt>
    <dgm:pt modelId="{1DBE1A07-F920-457F-A358-A2DF98947C5B}" type="pres">
      <dgm:prSet presAssocID="{A78DDDA8-6469-4704-8FF6-DE2448C78ED8}" presName="connectorText" presStyleLbl="sibTrans1D1" presStyleIdx="2" presStyleCnt="5"/>
      <dgm:spPr/>
    </dgm:pt>
    <dgm:pt modelId="{B26DF4B4-6D77-4214-8A4B-9788D62117A4}" type="pres">
      <dgm:prSet presAssocID="{F69EAFD1-EAFF-43CD-AA3A-D5EB1DC57847}" presName="node" presStyleLbl="node1" presStyleIdx="3" presStyleCnt="6">
        <dgm:presLayoutVars>
          <dgm:bulletEnabled val="1"/>
        </dgm:presLayoutVars>
      </dgm:prSet>
      <dgm:spPr/>
    </dgm:pt>
    <dgm:pt modelId="{12062801-86C0-4277-95D6-A743C39EBC16}" type="pres">
      <dgm:prSet presAssocID="{21B6A10F-67B2-413F-A923-24637BFE4E06}" presName="sibTrans" presStyleLbl="sibTrans1D1" presStyleIdx="3" presStyleCnt="5"/>
      <dgm:spPr/>
    </dgm:pt>
    <dgm:pt modelId="{4E5040B3-5DC3-47B5-8765-231632B51FD5}" type="pres">
      <dgm:prSet presAssocID="{21B6A10F-67B2-413F-A923-24637BFE4E06}" presName="connectorText" presStyleLbl="sibTrans1D1" presStyleIdx="3" presStyleCnt="5"/>
      <dgm:spPr/>
    </dgm:pt>
    <dgm:pt modelId="{33B8A99B-CDF3-4FD1-A3FA-F2737F39F4DD}" type="pres">
      <dgm:prSet presAssocID="{A66523DA-E8B3-456D-852D-7E623777D705}" presName="node" presStyleLbl="node1" presStyleIdx="4" presStyleCnt="6">
        <dgm:presLayoutVars>
          <dgm:bulletEnabled val="1"/>
        </dgm:presLayoutVars>
      </dgm:prSet>
      <dgm:spPr/>
    </dgm:pt>
    <dgm:pt modelId="{320DB56B-A618-4FFB-BDB6-19AA6AFD2BE6}" type="pres">
      <dgm:prSet presAssocID="{AFA49B34-1A50-4BC6-A4E3-7B39966C3F13}" presName="sibTrans" presStyleLbl="sibTrans1D1" presStyleIdx="4" presStyleCnt="5"/>
      <dgm:spPr/>
    </dgm:pt>
    <dgm:pt modelId="{B733B889-57D5-483D-8026-000F61F8E140}" type="pres">
      <dgm:prSet presAssocID="{AFA49B34-1A50-4BC6-A4E3-7B39966C3F13}" presName="connectorText" presStyleLbl="sibTrans1D1" presStyleIdx="4" presStyleCnt="5"/>
      <dgm:spPr/>
    </dgm:pt>
    <dgm:pt modelId="{8AE8A520-F7F7-4829-9CD6-66E3D9F3933C}" type="pres">
      <dgm:prSet presAssocID="{08349FEF-27AD-4723-B743-2F515D2E379A}" presName="node" presStyleLbl="node1" presStyleIdx="5" presStyleCnt="6">
        <dgm:presLayoutVars>
          <dgm:bulletEnabled val="1"/>
        </dgm:presLayoutVars>
      </dgm:prSet>
      <dgm:spPr/>
    </dgm:pt>
  </dgm:ptLst>
  <dgm:cxnLst>
    <dgm:cxn modelId="{438E5911-021E-4730-AFDA-AA1CF3EE27F3}" type="presOf" srcId="{08349FEF-27AD-4723-B743-2F515D2E379A}" destId="{8AE8A520-F7F7-4829-9CD6-66E3D9F3933C}" srcOrd="0" destOrd="0" presId="urn:microsoft.com/office/officeart/2016/7/layout/RepeatingBendingProcessNew"/>
    <dgm:cxn modelId="{0983B02D-9C51-4532-BFE5-1F7C0084AB92}" type="presOf" srcId="{AFA49B34-1A50-4BC6-A4E3-7B39966C3F13}" destId="{B733B889-57D5-483D-8026-000F61F8E140}" srcOrd="1" destOrd="0" presId="urn:microsoft.com/office/officeart/2016/7/layout/RepeatingBendingProcessNew"/>
    <dgm:cxn modelId="{9DB0EE38-4862-46E9-87E3-F1FE0F54C5B6}" type="presOf" srcId="{A66523DA-E8B3-456D-852D-7E623777D705}" destId="{33B8A99B-CDF3-4FD1-A3FA-F2737F39F4DD}" srcOrd="0" destOrd="0" presId="urn:microsoft.com/office/officeart/2016/7/layout/RepeatingBendingProcessNew"/>
    <dgm:cxn modelId="{CACAC83B-EA00-48AB-B2C4-66061571DB85}" srcId="{996814A1-D5BA-4632-8CC1-FDD7A0FAB402}" destId="{A66523DA-E8B3-456D-852D-7E623777D705}" srcOrd="4" destOrd="0" parTransId="{E61822D2-6043-4066-A7A8-A441F1065E9D}" sibTransId="{AFA49B34-1A50-4BC6-A4E3-7B39966C3F13}"/>
    <dgm:cxn modelId="{2401565C-C4B1-40DC-A020-4990C71A7DD8}" type="presOf" srcId="{A78DDDA8-6469-4704-8FF6-DE2448C78ED8}" destId="{1DBE1A07-F920-457F-A358-A2DF98947C5B}" srcOrd="1" destOrd="0" presId="urn:microsoft.com/office/officeart/2016/7/layout/RepeatingBendingProcessNew"/>
    <dgm:cxn modelId="{66647261-F2C1-4205-8978-0FDB351BDE92}" type="presOf" srcId="{F69EAFD1-EAFF-43CD-AA3A-D5EB1DC57847}" destId="{B26DF4B4-6D77-4214-8A4B-9788D62117A4}" srcOrd="0" destOrd="0" presId="urn:microsoft.com/office/officeart/2016/7/layout/RepeatingBendingProcessNew"/>
    <dgm:cxn modelId="{B94C8547-A9B1-41BE-A4DE-57D9ACB380E2}" type="presOf" srcId="{A78DDDA8-6469-4704-8FF6-DE2448C78ED8}" destId="{A0FE1B98-CD73-4E48-86CA-3071D2FD0F51}" srcOrd="0" destOrd="0" presId="urn:microsoft.com/office/officeart/2016/7/layout/RepeatingBendingProcessNew"/>
    <dgm:cxn modelId="{99E9336B-3CA4-470C-A7ED-026534D90C70}" type="presOf" srcId="{21B6A10F-67B2-413F-A923-24637BFE4E06}" destId="{4E5040B3-5DC3-47B5-8765-231632B51FD5}" srcOrd="1" destOrd="0" presId="urn:microsoft.com/office/officeart/2016/7/layout/RepeatingBendingProcessNew"/>
    <dgm:cxn modelId="{171F076E-34E2-4E20-9FC2-ABE06D5C867C}" type="presOf" srcId="{D33CAFCE-D2FA-4D00-ACF7-7FFF1AC97AD9}" destId="{551228D9-BF7F-4831-9953-8E4EEFF0E90B}" srcOrd="0" destOrd="0" presId="urn:microsoft.com/office/officeart/2016/7/layout/RepeatingBendingProcessNew"/>
    <dgm:cxn modelId="{5989BA91-5A72-4BDB-BDEE-4685A7C4995A}" type="presOf" srcId="{AFA49B34-1A50-4BC6-A4E3-7B39966C3F13}" destId="{320DB56B-A618-4FFB-BDB6-19AA6AFD2BE6}" srcOrd="0" destOrd="0" presId="urn:microsoft.com/office/officeart/2016/7/layout/RepeatingBendingProcessNew"/>
    <dgm:cxn modelId="{50138E93-F480-415F-ADA7-E204E758759E}" srcId="{996814A1-D5BA-4632-8CC1-FDD7A0FAB402}" destId="{D87DA98F-FBB4-4F55-B8DC-2B315C6A20D3}" srcOrd="2" destOrd="0" parTransId="{DD0D2613-F80B-470A-A7F9-77029F66806E}" sibTransId="{A78DDDA8-6469-4704-8FF6-DE2448C78ED8}"/>
    <dgm:cxn modelId="{CF48F698-93B1-4D06-A21B-1E436102CF15}" srcId="{996814A1-D5BA-4632-8CC1-FDD7A0FAB402}" destId="{08349FEF-27AD-4723-B743-2F515D2E379A}" srcOrd="5" destOrd="0" parTransId="{EE7FA0FC-E8A8-4080-8934-3960A579D904}" sibTransId="{99A37FD4-00DE-405C-ACB2-17305BA038E6}"/>
    <dgm:cxn modelId="{5B7102AC-BB13-4A15-B861-E4ABBAB58C8B}" type="presOf" srcId="{D33CAFCE-D2FA-4D00-ACF7-7FFF1AC97AD9}" destId="{309357BB-69E9-4663-AAD6-29F655611F28}" srcOrd="1" destOrd="0" presId="urn:microsoft.com/office/officeart/2016/7/layout/RepeatingBendingProcessNew"/>
    <dgm:cxn modelId="{6883C6AD-611C-417C-954B-CA1B70181BF5}" srcId="{996814A1-D5BA-4632-8CC1-FDD7A0FAB402}" destId="{F69EAFD1-EAFF-43CD-AA3A-D5EB1DC57847}" srcOrd="3" destOrd="0" parTransId="{EE5543AC-16B5-4667-BA13-1E453AA61C28}" sibTransId="{21B6A10F-67B2-413F-A923-24637BFE4E06}"/>
    <dgm:cxn modelId="{9124D5B0-229F-4E7D-9F4E-26BB796AC44E}" type="presOf" srcId="{FBDFF49B-6A16-4360-B7C1-605D7274DCC7}" destId="{667691C0-F2FC-4CDA-99FE-B6CB4B1C0235}" srcOrd="0" destOrd="0" presId="urn:microsoft.com/office/officeart/2016/7/layout/RepeatingBendingProcessNew"/>
    <dgm:cxn modelId="{FD72D5B0-3EE2-47C2-9047-C9A76EFB31B8}" type="presOf" srcId="{36012CAE-4630-4A1D-8257-8D70166546EB}" destId="{6DC36FFE-8F47-40DD-9154-BF8505E877E6}" srcOrd="1" destOrd="0" presId="urn:microsoft.com/office/officeart/2016/7/layout/RepeatingBendingProcessNew"/>
    <dgm:cxn modelId="{F92128BB-E9CF-4427-8A5A-652E83879878}" type="presOf" srcId="{D87DA98F-FBB4-4F55-B8DC-2B315C6A20D3}" destId="{60A4514B-75C5-4BA7-960E-8AB38C46738B}" srcOrd="0" destOrd="0" presId="urn:microsoft.com/office/officeart/2016/7/layout/RepeatingBendingProcessNew"/>
    <dgm:cxn modelId="{B12499BF-7A1E-4F2F-91D7-368C2D0F64B9}" srcId="{996814A1-D5BA-4632-8CC1-FDD7A0FAB402}" destId="{FBDFF49B-6A16-4360-B7C1-605D7274DCC7}" srcOrd="1" destOrd="0" parTransId="{45BADE6D-B306-4327-BDB6-FD3808E54CD4}" sibTransId="{36012CAE-4630-4A1D-8257-8D70166546EB}"/>
    <dgm:cxn modelId="{F540B9C0-5357-4901-A48A-F6B79F03832D}" type="presOf" srcId="{7C7ED32F-64DE-4DC6-8237-99DE13432508}" destId="{99063B71-63B4-4D5A-AE73-CAC86CEA712B}" srcOrd="0" destOrd="0" presId="urn:microsoft.com/office/officeart/2016/7/layout/RepeatingBendingProcessNew"/>
    <dgm:cxn modelId="{7CDAD9D5-5977-4F0D-B04C-0F9D00FE76A2}" srcId="{996814A1-D5BA-4632-8CC1-FDD7A0FAB402}" destId="{7C7ED32F-64DE-4DC6-8237-99DE13432508}" srcOrd="0" destOrd="0" parTransId="{FEA08B93-FCD0-45C5-9B0A-C4B3B0CB759C}" sibTransId="{D33CAFCE-D2FA-4D00-ACF7-7FFF1AC97AD9}"/>
    <dgm:cxn modelId="{EB0739D6-E99C-4B96-A05A-DB0B622E55A8}" type="presOf" srcId="{36012CAE-4630-4A1D-8257-8D70166546EB}" destId="{782E0132-D424-455D-AC2C-6BEBDBD69FC4}" srcOrd="0" destOrd="0" presId="urn:microsoft.com/office/officeart/2016/7/layout/RepeatingBendingProcessNew"/>
    <dgm:cxn modelId="{C1C385E4-4FDB-4D1C-BBDF-298D9BFEC09F}" type="presOf" srcId="{21B6A10F-67B2-413F-A923-24637BFE4E06}" destId="{12062801-86C0-4277-95D6-A743C39EBC16}" srcOrd="0" destOrd="0" presId="urn:microsoft.com/office/officeart/2016/7/layout/RepeatingBendingProcessNew"/>
    <dgm:cxn modelId="{74D88AFC-3FBE-429D-A45F-5CB6F4256FF8}" type="presOf" srcId="{996814A1-D5BA-4632-8CC1-FDD7A0FAB402}" destId="{CFB66B58-7608-4621-A194-1827EEB04B79}" srcOrd="0" destOrd="0" presId="urn:microsoft.com/office/officeart/2016/7/layout/RepeatingBendingProcessNew"/>
    <dgm:cxn modelId="{BFA201FB-9959-474C-8513-21BCB528D5D3}" type="presParOf" srcId="{CFB66B58-7608-4621-A194-1827EEB04B79}" destId="{99063B71-63B4-4D5A-AE73-CAC86CEA712B}" srcOrd="0" destOrd="0" presId="urn:microsoft.com/office/officeart/2016/7/layout/RepeatingBendingProcessNew"/>
    <dgm:cxn modelId="{AEA73F4B-F86D-4645-A5F8-F867AC097C00}" type="presParOf" srcId="{CFB66B58-7608-4621-A194-1827EEB04B79}" destId="{551228D9-BF7F-4831-9953-8E4EEFF0E90B}" srcOrd="1" destOrd="0" presId="urn:microsoft.com/office/officeart/2016/7/layout/RepeatingBendingProcessNew"/>
    <dgm:cxn modelId="{D6C10F6E-F464-4BE5-9CB3-5A7B62E6E0F5}" type="presParOf" srcId="{551228D9-BF7F-4831-9953-8E4EEFF0E90B}" destId="{309357BB-69E9-4663-AAD6-29F655611F28}" srcOrd="0" destOrd="0" presId="urn:microsoft.com/office/officeart/2016/7/layout/RepeatingBendingProcessNew"/>
    <dgm:cxn modelId="{10FAC076-D42E-4B91-80A1-21999A4758A3}" type="presParOf" srcId="{CFB66B58-7608-4621-A194-1827EEB04B79}" destId="{667691C0-F2FC-4CDA-99FE-B6CB4B1C0235}" srcOrd="2" destOrd="0" presId="urn:microsoft.com/office/officeart/2016/7/layout/RepeatingBendingProcessNew"/>
    <dgm:cxn modelId="{9DA1605C-87CF-4B49-824A-E1D6667F6B99}" type="presParOf" srcId="{CFB66B58-7608-4621-A194-1827EEB04B79}" destId="{782E0132-D424-455D-AC2C-6BEBDBD69FC4}" srcOrd="3" destOrd="0" presId="urn:microsoft.com/office/officeart/2016/7/layout/RepeatingBendingProcessNew"/>
    <dgm:cxn modelId="{84ADCD0A-50B7-4DEA-B6E6-D4E44B4F21CB}" type="presParOf" srcId="{782E0132-D424-455D-AC2C-6BEBDBD69FC4}" destId="{6DC36FFE-8F47-40DD-9154-BF8505E877E6}" srcOrd="0" destOrd="0" presId="urn:microsoft.com/office/officeart/2016/7/layout/RepeatingBendingProcessNew"/>
    <dgm:cxn modelId="{BA17E405-3901-443B-9D15-B2BE07931DB4}" type="presParOf" srcId="{CFB66B58-7608-4621-A194-1827EEB04B79}" destId="{60A4514B-75C5-4BA7-960E-8AB38C46738B}" srcOrd="4" destOrd="0" presId="urn:microsoft.com/office/officeart/2016/7/layout/RepeatingBendingProcessNew"/>
    <dgm:cxn modelId="{BF8AA5F2-24D0-497B-A926-DA9BC74378D2}" type="presParOf" srcId="{CFB66B58-7608-4621-A194-1827EEB04B79}" destId="{A0FE1B98-CD73-4E48-86CA-3071D2FD0F51}" srcOrd="5" destOrd="0" presId="urn:microsoft.com/office/officeart/2016/7/layout/RepeatingBendingProcessNew"/>
    <dgm:cxn modelId="{1C1594AF-0501-4D34-B903-12BD10F95157}" type="presParOf" srcId="{A0FE1B98-CD73-4E48-86CA-3071D2FD0F51}" destId="{1DBE1A07-F920-457F-A358-A2DF98947C5B}" srcOrd="0" destOrd="0" presId="urn:microsoft.com/office/officeart/2016/7/layout/RepeatingBendingProcessNew"/>
    <dgm:cxn modelId="{645A2942-04A1-479A-87AE-1D82E68A3C33}" type="presParOf" srcId="{CFB66B58-7608-4621-A194-1827EEB04B79}" destId="{B26DF4B4-6D77-4214-8A4B-9788D62117A4}" srcOrd="6" destOrd="0" presId="urn:microsoft.com/office/officeart/2016/7/layout/RepeatingBendingProcessNew"/>
    <dgm:cxn modelId="{1EE39DAD-2229-4A63-B208-09865C099282}" type="presParOf" srcId="{CFB66B58-7608-4621-A194-1827EEB04B79}" destId="{12062801-86C0-4277-95D6-A743C39EBC16}" srcOrd="7" destOrd="0" presId="urn:microsoft.com/office/officeart/2016/7/layout/RepeatingBendingProcessNew"/>
    <dgm:cxn modelId="{BE65109F-1BC3-4B18-99B6-B19CE3D60C19}" type="presParOf" srcId="{12062801-86C0-4277-95D6-A743C39EBC16}" destId="{4E5040B3-5DC3-47B5-8765-231632B51FD5}" srcOrd="0" destOrd="0" presId="urn:microsoft.com/office/officeart/2016/7/layout/RepeatingBendingProcessNew"/>
    <dgm:cxn modelId="{085509B2-05FB-4896-998D-BE9D189A5ACF}" type="presParOf" srcId="{CFB66B58-7608-4621-A194-1827EEB04B79}" destId="{33B8A99B-CDF3-4FD1-A3FA-F2737F39F4DD}" srcOrd="8" destOrd="0" presId="urn:microsoft.com/office/officeart/2016/7/layout/RepeatingBendingProcessNew"/>
    <dgm:cxn modelId="{6862B4D9-38D9-4225-9026-D6C1717C1AD4}" type="presParOf" srcId="{CFB66B58-7608-4621-A194-1827EEB04B79}" destId="{320DB56B-A618-4FFB-BDB6-19AA6AFD2BE6}" srcOrd="9" destOrd="0" presId="urn:microsoft.com/office/officeart/2016/7/layout/RepeatingBendingProcessNew"/>
    <dgm:cxn modelId="{5DF28363-5C50-42CE-B471-657715DDC16F}" type="presParOf" srcId="{320DB56B-A618-4FFB-BDB6-19AA6AFD2BE6}" destId="{B733B889-57D5-483D-8026-000F61F8E140}" srcOrd="0" destOrd="0" presId="urn:microsoft.com/office/officeart/2016/7/layout/RepeatingBendingProcessNew"/>
    <dgm:cxn modelId="{C3013A47-042A-449D-B1A3-FABFABAD62A2}" type="presParOf" srcId="{CFB66B58-7608-4621-A194-1827EEB04B79}" destId="{8AE8A520-F7F7-4829-9CD6-66E3D9F3933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C0CDA5-2A3D-4389-B5B1-A888B85E846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8BBF231-4C9B-4F3C-B81E-8D6FC9175CA1}">
      <dgm:prSet/>
      <dgm:spPr/>
      <dgm:t>
        <a:bodyPr/>
        <a:lstStyle/>
        <a:p>
          <a:pPr>
            <a:lnSpc>
              <a:spcPct val="100000"/>
            </a:lnSpc>
            <a:defRPr cap="all"/>
          </a:pPr>
          <a:r>
            <a:rPr lang="en-BE"/>
            <a:t>Literature study</a:t>
          </a:r>
          <a:endParaRPr lang="en-US"/>
        </a:p>
      </dgm:t>
    </dgm:pt>
    <dgm:pt modelId="{20E76B52-A4D2-40A9-8709-4CF77CDE1425}" type="parTrans" cxnId="{2929C333-970E-45E8-AD02-AEDC018C04B5}">
      <dgm:prSet/>
      <dgm:spPr/>
      <dgm:t>
        <a:bodyPr/>
        <a:lstStyle/>
        <a:p>
          <a:endParaRPr lang="en-US"/>
        </a:p>
      </dgm:t>
    </dgm:pt>
    <dgm:pt modelId="{DA8B6E75-CEB2-4D8C-B043-33626C8363E1}" type="sibTrans" cxnId="{2929C333-970E-45E8-AD02-AEDC018C04B5}">
      <dgm:prSet/>
      <dgm:spPr/>
      <dgm:t>
        <a:bodyPr/>
        <a:lstStyle/>
        <a:p>
          <a:endParaRPr lang="en-US"/>
        </a:p>
      </dgm:t>
    </dgm:pt>
    <dgm:pt modelId="{E42C84E9-DC4A-4F0A-AE58-49E51A59D968}">
      <dgm:prSet/>
      <dgm:spPr/>
      <dgm:t>
        <a:bodyPr/>
        <a:lstStyle/>
        <a:p>
          <a:pPr>
            <a:lnSpc>
              <a:spcPct val="100000"/>
            </a:lnSpc>
            <a:defRPr cap="all"/>
          </a:pPr>
          <a:r>
            <a:rPr lang="en-BE"/>
            <a:t>Proof of concept</a:t>
          </a:r>
          <a:endParaRPr lang="en-US"/>
        </a:p>
      </dgm:t>
    </dgm:pt>
    <dgm:pt modelId="{3164260C-A727-49E5-9B95-EFD5B01601F9}" type="parTrans" cxnId="{4DDE42B6-2A16-48A1-916A-E88F2BEC39B7}">
      <dgm:prSet/>
      <dgm:spPr/>
      <dgm:t>
        <a:bodyPr/>
        <a:lstStyle/>
        <a:p>
          <a:endParaRPr lang="en-US"/>
        </a:p>
      </dgm:t>
    </dgm:pt>
    <dgm:pt modelId="{A8D1A5DC-910C-4A1B-B391-F54610DD93AE}" type="sibTrans" cxnId="{4DDE42B6-2A16-48A1-916A-E88F2BEC39B7}">
      <dgm:prSet/>
      <dgm:spPr/>
      <dgm:t>
        <a:bodyPr/>
        <a:lstStyle/>
        <a:p>
          <a:endParaRPr lang="en-US"/>
        </a:p>
      </dgm:t>
    </dgm:pt>
    <dgm:pt modelId="{721BE2FB-6AC6-4119-B929-468B9702DC62}" type="pres">
      <dgm:prSet presAssocID="{72C0CDA5-2A3D-4389-B5B1-A888B85E846D}" presName="root" presStyleCnt="0">
        <dgm:presLayoutVars>
          <dgm:dir/>
          <dgm:resizeHandles val="exact"/>
        </dgm:presLayoutVars>
      </dgm:prSet>
      <dgm:spPr/>
    </dgm:pt>
    <dgm:pt modelId="{98712BD3-BD1F-48A8-826D-15B3EFE85B85}" type="pres">
      <dgm:prSet presAssocID="{88BBF231-4C9B-4F3C-B81E-8D6FC9175CA1}" presName="compNode" presStyleCnt="0"/>
      <dgm:spPr/>
    </dgm:pt>
    <dgm:pt modelId="{9F8BF416-8AF7-49D9-A36F-DA96A7419517}" type="pres">
      <dgm:prSet presAssocID="{88BBF231-4C9B-4F3C-B81E-8D6FC9175CA1}" presName="iconBgRect" presStyleLbl="bgShp" presStyleIdx="0" presStyleCnt="2"/>
      <dgm:spPr/>
    </dgm:pt>
    <dgm:pt modelId="{85BF772D-C8C4-4B1C-A0D4-3E348DA1AE45}" type="pres">
      <dgm:prSet presAssocID="{88BBF231-4C9B-4F3C-B81E-8D6FC9175CA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761C6EAB-6374-4457-82BB-A3223A3383BC}" type="pres">
      <dgm:prSet presAssocID="{88BBF231-4C9B-4F3C-B81E-8D6FC9175CA1}" presName="spaceRect" presStyleCnt="0"/>
      <dgm:spPr/>
    </dgm:pt>
    <dgm:pt modelId="{1A953E79-1EFC-4660-8314-468530823211}" type="pres">
      <dgm:prSet presAssocID="{88BBF231-4C9B-4F3C-B81E-8D6FC9175CA1}" presName="textRect" presStyleLbl="revTx" presStyleIdx="0" presStyleCnt="2">
        <dgm:presLayoutVars>
          <dgm:chMax val="1"/>
          <dgm:chPref val="1"/>
        </dgm:presLayoutVars>
      </dgm:prSet>
      <dgm:spPr/>
    </dgm:pt>
    <dgm:pt modelId="{BBBEE0FD-1EC2-4F38-AF43-7F5C8A66F729}" type="pres">
      <dgm:prSet presAssocID="{DA8B6E75-CEB2-4D8C-B043-33626C8363E1}" presName="sibTrans" presStyleCnt="0"/>
      <dgm:spPr/>
    </dgm:pt>
    <dgm:pt modelId="{64C9874A-000D-4511-B057-01555D281971}" type="pres">
      <dgm:prSet presAssocID="{E42C84E9-DC4A-4F0A-AE58-49E51A59D968}" presName="compNode" presStyleCnt="0"/>
      <dgm:spPr/>
    </dgm:pt>
    <dgm:pt modelId="{647827BD-18D4-4217-895F-70E7A64D7355}" type="pres">
      <dgm:prSet presAssocID="{E42C84E9-DC4A-4F0A-AE58-49E51A59D968}" presName="iconBgRect" presStyleLbl="bgShp" presStyleIdx="1" presStyleCnt="2"/>
      <dgm:spPr/>
    </dgm:pt>
    <dgm:pt modelId="{D7C00AE4-3B5B-4A5C-BB3A-CCD9258414F5}" type="pres">
      <dgm:prSet presAssocID="{E42C84E9-DC4A-4F0A-AE58-49E51A59D96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AB4FC906-E681-4E2F-892F-9232980F86A9}" type="pres">
      <dgm:prSet presAssocID="{E42C84E9-DC4A-4F0A-AE58-49E51A59D968}" presName="spaceRect" presStyleCnt="0"/>
      <dgm:spPr/>
    </dgm:pt>
    <dgm:pt modelId="{D204F2F2-A1FE-4E15-A2E8-571E10929D1D}" type="pres">
      <dgm:prSet presAssocID="{E42C84E9-DC4A-4F0A-AE58-49E51A59D968}" presName="textRect" presStyleLbl="revTx" presStyleIdx="1" presStyleCnt="2">
        <dgm:presLayoutVars>
          <dgm:chMax val="1"/>
          <dgm:chPref val="1"/>
        </dgm:presLayoutVars>
      </dgm:prSet>
      <dgm:spPr/>
    </dgm:pt>
  </dgm:ptLst>
  <dgm:cxnLst>
    <dgm:cxn modelId="{AED5B221-C8F0-4026-9B99-39F90EBAD0B9}" type="presOf" srcId="{E42C84E9-DC4A-4F0A-AE58-49E51A59D968}" destId="{D204F2F2-A1FE-4E15-A2E8-571E10929D1D}" srcOrd="0" destOrd="0" presId="urn:microsoft.com/office/officeart/2018/5/layout/IconCircleLabelList"/>
    <dgm:cxn modelId="{2929C333-970E-45E8-AD02-AEDC018C04B5}" srcId="{72C0CDA5-2A3D-4389-B5B1-A888B85E846D}" destId="{88BBF231-4C9B-4F3C-B81E-8D6FC9175CA1}" srcOrd="0" destOrd="0" parTransId="{20E76B52-A4D2-40A9-8709-4CF77CDE1425}" sibTransId="{DA8B6E75-CEB2-4D8C-B043-33626C8363E1}"/>
    <dgm:cxn modelId="{87B5339C-9736-44DA-873F-2753231DB67D}" type="presOf" srcId="{72C0CDA5-2A3D-4389-B5B1-A888B85E846D}" destId="{721BE2FB-6AC6-4119-B929-468B9702DC62}" srcOrd="0" destOrd="0" presId="urn:microsoft.com/office/officeart/2018/5/layout/IconCircleLabelList"/>
    <dgm:cxn modelId="{4DDE42B6-2A16-48A1-916A-E88F2BEC39B7}" srcId="{72C0CDA5-2A3D-4389-B5B1-A888B85E846D}" destId="{E42C84E9-DC4A-4F0A-AE58-49E51A59D968}" srcOrd="1" destOrd="0" parTransId="{3164260C-A727-49E5-9B95-EFD5B01601F9}" sibTransId="{A8D1A5DC-910C-4A1B-B391-F54610DD93AE}"/>
    <dgm:cxn modelId="{7962D0E5-21C0-442E-AB3C-0455B6B32851}" type="presOf" srcId="{88BBF231-4C9B-4F3C-B81E-8D6FC9175CA1}" destId="{1A953E79-1EFC-4660-8314-468530823211}" srcOrd="0" destOrd="0" presId="urn:microsoft.com/office/officeart/2018/5/layout/IconCircleLabelList"/>
    <dgm:cxn modelId="{A297D222-DC93-4A57-953B-A41032D1BAAA}" type="presParOf" srcId="{721BE2FB-6AC6-4119-B929-468B9702DC62}" destId="{98712BD3-BD1F-48A8-826D-15B3EFE85B85}" srcOrd="0" destOrd="0" presId="urn:microsoft.com/office/officeart/2018/5/layout/IconCircleLabelList"/>
    <dgm:cxn modelId="{4F32EBC6-FC44-4208-B1BE-57D84C779345}" type="presParOf" srcId="{98712BD3-BD1F-48A8-826D-15B3EFE85B85}" destId="{9F8BF416-8AF7-49D9-A36F-DA96A7419517}" srcOrd="0" destOrd="0" presId="urn:microsoft.com/office/officeart/2018/5/layout/IconCircleLabelList"/>
    <dgm:cxn modelId="{0351BE92-3DBB-4B4D-8EE5-B5E751F9F495}" type="presParOf" srcId="{98712BD3-BD1F-48A8-826D-15B3EFE85B85}" destId="{85BF772D-C8C4-4B1C-A0D4-3E348DA1AE45}" srcOrd="1" destOrd="0" presId="urn:microsoft.com/office/officeart/2018/5/layout/IconCircleLabelList"/>
    <dgm:cxn modelId="{65D40FDA-59BA-4642-BB82-A82164DF6A28}" type="presParOf" srcId="{98712BD3-BD1F-48A8-826D-15B3EFE85B85}" destId="{761C6EAB-6374-4457-82BB-A3223A3383BC}" srcOrd="2" destOrd="0" presId="urn:microsoft.com/office/officeart/2018/5/layout/IconCircleLabelList"/>
    <dgm:cxn modelId="{ABA6AFD8-DE74-42F5-B4AF-3B446588B952}" type="presParOf" srcId="{98712BD3-BD1F-48A8-826D-15B3EFE85B85}" destId="{1A953E79-1EFC-4660-8314-468530823211}" srcOrd="3" destOrd="0" presId="urn:microsoft.com/office/officeart/2018/5/layout/IconCircleLabelList"/>
    <dgm:cxn modelId="{4E158B1F-581B-4A07-AD74-82ED096C4166}" type="presParOf" srcId="{721BE2FB-6AC6-4119-B929-468B9702DC62}" destId="{BBBEE0FD-1EC2-4F38-AF43-7F5C8A66F729}" srcOrd="1" destOrd="0" presId="urn:microsoft.com/office/officeart/2018/5/layout/IconCircleLabelList"/>
    <dgm:cxn modelId="{FFE936C7-0179-4F19-A819-8373C158065C}" type="presParOf" srcId="{721BE2FB-6AC6-4119-B929-468B9702DC62}" destId="{64C9874A-000D-4511-B057-01555D281971}" srcOrd="2" destOrd="0" presId="urn:microsoft.com/office/officeart/2018/5/layout/IconCircleLabelList"/>
    <dgm:cxn modelId="{7A3C6113-5773-4BB7-98AF-73C97FC69279}" type="presParOf" srcId="{64C9874A-000D-4511-B057-01555D281971}" destId="{647827BD-18D4-4217-895F-70E7A64D7355}" srcOrd="0" destOrd="0" presId="urn:microsoft.com/office/officeart/2018/5/layout/IconCircleLabelList"/>
    <dgm:cxn modelId="{09D26FEE-E376-497F-8F49-BEAFD08EFAFE}" type="presParOf" srcId="{64C9874A-000D-4511-B057-01555D281971}" destId="{D7C00AE4-3B5B-4A5C-BB3A-CCD9258414F5}" srcOrd="1" destOrd="0" presId="urn:microsoft.com/office/officeart/2018/5/layout/IconCircleLabelList"/>
    <dgm:cxn modelId="{FB11BA6B-85AE-4BAB-B07C-5ECFF39197F5}" type="presParOf" srcId="{64C9874A-000D-4511-B057-01555D281971}" destId="{AB4FC906-E681-4E2F-892F-9232980F86A9}" srcOrd="2" destOrd="0" presId="urn:microsoft.com/office/officeart/2018/5/layout/IconCircleLabelList"/>
    <dgm:cxn modelId="{81FD47D8-3741-42D0-9AA9-46215517912C}" type="presParOf" srcId="{64C9874A-000D-4511-B057-01555D281971}" destId="{D204F2F2-A1FE-4E15-A2E8-571E10929D1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F6F03-4B68-4B7C-A4ED-A87201FB3E5B}">
      <dsp:nvSpPr>
        <dsp:cNvPr id="0" name=""/>
        <dsp:cNvSpPr/>
      </dsp:nvSpPr>
      <dsp:spPr>
        <a:xfrm>
          <a:off x="2093069" y="1191944"/>
          <a:ext cx="449943" cy="91440"/>
        </a:xfrm>
        <a:custGeom>
          <a:avLst/>
          <a:gdLst/>
          <a:ahLst/>
          <a:cxnLst/>
          <a:rect l="0" t="0" r="0" b="0"/>
          <a:pathLst>
            <a:path>
              <a:moveTo>
                <a:pt x="0" y="45720"/>
              </a:moveTo>
              <a:lnTo>
                <a:pt x="4499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6027" y="1235262"/>
        <a:ext cx="24027" cy="4805"/>
      </dsp:txXfrm>
    </dsp:sp>
    <dsp:sp modelId="{C2441542-80CF-4738-93FE-B354882E9CD0}">
      <dsp:nvSpPr>
        <dsp:cNvPr id="0" name=""/>
        <dsp:cNvSpPr/>
      </dsp:nvSpPr>
      <dsp:spPr>
        <a:xfrm>
          <a:off x="5550" y="610868"/>
          <a:ext cx="2089319" cy="12535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977900">
            <a:lnSpc>
              <a:spcPct val="90000"/>
            </a:lnSpc>
            <a:spcBef>
              <a:spcPct val="0"/>
            </a:spcBef>
            <a:spcAft>
              <a:spcPct val="35000"/>
            </a:spcAft>
            <a:buNone/>
            <a:defRPr cap="all"/>
          </a:pPr>
          <a:r>
            <a:rPr lang="en-BE" sz="2200" kern="1200"/>
            <a:t>Company</a:t>
          </a:r>
          <a:endParaRPr lang="en-US" sz="2200" kern="1200"/>
        </a:p>
      </dsp:txBody>
      <dsp:txXfrm>
        <a:off x="5550" y="610868"/>
        <a:ext cx="2089319" cy="1253591"/>
      </dsp:txXfrm>
    </dsp:sp>
    <dsp:sp modelId="{EBBF38F5-6BD2-4B3F-8471-0643192F27A1}">
      <dsp:nvSpPr>
        <dsp:cNvPr id="0" name=""/>
        <dsp:cNvSpPr/>
      </dsp:nvSpPr>
      <dsp:spPr>
        <a:xfrm>
          <a:off x="4662932" y="1191944"/>
          <a:ext cx="449943" cy="91440"/>
        </a:xfrm>
        <a:custGeom>
          <a:avLst/>
          <a:gdLst/>
          <a:ahLst/>
          <a:cxnLst/>
          <a:rect l="0" t="0" r="0" b="0"/>
          <a:pathLst>
            <a:path>
              <a:moveTo>
                <a:pt x="0" y="45720"/>
              </a:moveTo>
              <a:lnTo>
                <a:pt x="4499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75890" y="1235262"/>
        <a:ext cx="24027" cy="4805"/>
      </dsp:txXfrm>
    </dsp:sp>
    <dsp:sp modelId="{8BF26A4F-D4E2-40AF-9F41-0D0933384963}">
      <dsp:nvSpPr>
        <dsp:cNvPr id="0" name=""/>
        <dsp:cNvSpPr/>
      </dsp:nvSpPr>
      <dsp:spPr>
        <a:xfrm>
          <a:off x="2575413" y="610868"/>
          <a:ext cx="2089319" cy="12535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977900">
            <a:lnSpc>
              <a:spcPct val="90000"/>
            </a:lnSpc>
            <a:spcBef>
              <a:spcPct val="0"/>
            </a:spcBef>
            <a:spcAft>
              <a:spcPct val="35000"/>
            </a:spcAft>
            <a:buNone/>
            <a:defRPr cap="all"/>
          </a:pPr>
          <a:r>
            <a:rPr lang="en-BE" sz="2200" kern="1200"/>
            <a:t>Project</a:t>
          </a:r>
          <a:endParaRPr lang="en-US" sz="2200" kern="1200"/>
        </a:p>
      </dsp:txBody>
      <dsp:txXfrm>
        <a:off x="2575413" y="610868"/>
        <a:ext cx="2089319" cy="1253591"/>
      </dsp:txXfrm>
    </dsp:sp>
    <dsp:sp modelId="{7B1197E8-F0E0-4607-B658-B354615E7049}">
      <dsp:nvSpPr>
        <dsp:cNvPr id="0" name=""/>
        <dsp:cNvSpPr/>
      </dsp:nvSpPr>
      <dsp:spPr>
        <a:xfrm>
          <a:off x="1050210" y="1862660"/>
          <a:ext cx="5139725" cy="449943"/>
        </a:xfrm>
        <a:custGeom>
          <a:avLst/>
          <a:gdLst/>
          <a:ahLst/>
          <a:cxnLst/>
          <a:rect l="0" t="0" r="0" b="0"/>
          <a:pathLst>
            <a:path>
              <a:moveTo>
                <a:pt x="5139725" y="0"/>
              </a:moveTo>
              <a:lnTo>
                <a:pt x="5139725" y="242071"/>
              </a:lnTo>
              <a:lnTo>
                <a:pt x="0" y="242071"/>
              </a:lnTo>
              <a:lnTo>
                <a:pt x="0" y="44994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1019" y="2085229"/>
        <a:ext cx="258107" cy="4805"/>
      </dsp:txXfrm>
    </dsp:sp>
    <dsp:sp modelId="{884B8E61-F217-4FA7-BE26-2743485C4FE6}">
      <dsp:nvSpPr>
        <dsp:cNvPr id="0" name=""/>
        <dsp:cNvSpPr/>
      </dsp:nvSpPr>
      <dsp:spPr>
        <a:xfrm>
          <a:off x="5145276" y="610868"/>
          <a:ext cx="2089319" cy="12535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977900">
            <a:lnSpc>
              <a:spcPct val="90000"/>
            </a:lnSpc>
            <a:spcBef>
              <a:spcPct val="0"/>
            </a:spcBef>
            <a:spcAft>
              <a:spcPct val="35000"/>
            </a:spcAft>
            <a:buNone/>
            <a:defRPr cap="all"/>
          </a:pPr>
          <a:r>
            <a:rPr lang="en-BE" sz="2200" kern="1200"/>
            <a:t>Research</a:t>
          </a:r>
          <a:endParaRPr lang="en-US" sz="2200" kern="1200"/>
        </a:p>
      </dsp:txBody>
      <dsp:txXfrm>
        <a:off x="5145276" y="610868"/>
        <a:ext cx="2089319" cy="1253591"/>
      </dsp:txXfrm>
    </dsp:sp>
    <dsp:sp modelId="{B6FF023D-7644-4E08-8C9E-163AC1253753}">
      <dsp:nvSpPr>
        <dsp:cNvPr id="0" name=""/>
        <dsp:cNvSpPr/>
      </dsp:nvSpPr>
      <dsp:spPr>
        <a:xfrm>
          <a:off x="2093069" y="2926080"/>
          <a:ext cx="449943" cy="91440"/>
        </a:xfrm>
        <a:custGeom>
          <a:avLst/>
          <a:gdLst/>
          <a:ahLst/>
          <a:cxnLst/>
          <a:rect l="0" t="0" r="0" b="0"/>
          <a:pathLst>
            <a:path>
              <a:moveTo>
                <a:pt x="0" y="45720"/>
              </a:moveTo>
              <a:lnTo>
                <a:pt x="4499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6027" y="2969397"/>
        <a:ext cx="24027" cy="4805"/>
      </dsp:txXfrm>
    </dsp:sp>
    <dsp:sp modelId="{FC051058-5A23-4B2F-99E1-4D975018EBD2}">
      <dsp:nvSpPr>
        <dsp:cNvPr id="0" name=""/>
        <dsp:cNvSpPr/>
      </dsp:nvSpPr>
      <dsp:spPr>
        <a:xfrm>
          <a:off x="5550" y="2345004"/>
          <a:ext cx="2089319" cy="12535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977900">
            <a:lnSpc>
              <a:spcPct val="90000"/>
            </a:lnSpc>
            <a:spcBef>
              <a:spcPct val="0"/>
            </a:spcBef>
            <a:spcAft>
              <a:spcPct val="35000"/>
            </a:spcAft>
            <a:buNone/>
            <a:defRPr cap="all"/>
          </a:pPr>
          <a:r>
            <a:rPr lang="en-BE" sz="2200" kern="1200"/>
            <a:t>Proof of concept</a:t>
          </a:r>
          <a:endParaRPr lang="en-US" sz="2200" kern="1200"/>
        </a:p>
      </dsp:txBody>
      <dsp:txXfrm>
        <a:off x="5550" y="2345004"/>
        <a:ext cx="2089319" cy="1253591"/>
      </dsp:txXfrm>
    </dsp:sp>
    <dsp:sp modelId="{8926A17B-EA97-4C55-A04F-B5B0F507D9AC}">
      <dsp:nvSpPr>
        <dsp:cNvPr id="0" name=""/>
        <dsp:cNvSpPr/>
      </dsp:nvSpPr>
      <dsp:spPr>
        <a:xfrm>
          <a:off x="4662932" y="2926080"/>
          <a:ext cx="449943" cy="91440"/>
        </a:xfrm>
        <a:custGeom>
          <a:avLst/>
          <a:gdLst/>
          <a:ahLst/>
          <a:cxnLst/>
          <a:rect l="0" t="0" r="0" b="0"/>
          <a:pathLst>
            <a:path>
              <a:moveTo>
                <a:pt x="0" y="45720"/>
              </a:moveTo>
              <a:lnTo>
                <a:pt x="4499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75890" y="2969397"/>
        <a:ext cx="24027" cy="4805"/>
      </dsp:txXfrm>
    </dsp:sp>
    <dsp:sp modelId="{597ACFF8-593E-44B2-90AF-3F17F2232A0F}">
      <dsp:nvSpPr>
        <dsp:cNvPr id="0" name=""/>
        <dsp:cNvSpPr/>
      </dsp:nvSpPr>
      <dsp:spPr>
        <a:xfrm>
          <a:off x="2575413" y="2345004"/>
          <a:ext cx="2089319" cy="12535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977900">
            <a:lnSpc>
              <a:spcPct val="90000"/>
            </a:lnSpc>
            <a:spcBef>
              <a:spcPct val="0"/>
            </a:spcBef>
            <a:spcAft>
              <a:spcPct val="35000"/>
            </a:spcAft>
            <a:buNone/>
            <a:defRPr cap="all"/>
          </a:pPr>
          <a:r>
            <a:rPr lang="nl-BE" sz="2200" kern="1200"/>
            <a:t>C</a:t>
          </a:r>
          <a:r>
            <a:rPr lang="en-BE" sz="2200" kern="1200"/>
            <a:t>onclusion</a:t>
          </a:r>
          <a:endParaRPr lang="en-US" sz="2200" kern="1200"/>
        </a:p>
      </dsp:txBody>
      <dsp:txXfrm>
        <a:off x="2575413" y="2345004"/>
        <a:ext cx="2089319" cy="1253591"/>
      </dsp:txXfrm>
    </dsp:sp>
    <dsp:sp modelId="{9D1BCD89-E21F-410A-8A85-6F5C8F192020}">
      <dsp:nvSpPr>
        <dsp:cNvPr id="0" name=""/>
        <dsp:cNvSpPr/>
      </dsp:nvSpPr>
      <dsp:spPr>
        <a:xfrm>
          <a:off x="1050210" y="3596795"/>
          <a:ext cx="5139725" cy="449943"/>
        </a:xfrm>
        <a:custGeom>
          <a:avLst/>
          <a:gdLst/>
          <a:ahLst/>
          <a:cxnLst/>
          <a:rect l="0" t="0" r="0" b="0"/>
          <a:pathLst>
            <a:path>
              <a:moveTo>
                <a:pt x="5139725" y="0"/>
              </a:moveTo>
              <a:lnTo>
                <a:pt x="5139725" y="242071"/>
              </a:lnTo>
              <a:lnTo>
                <a:pt x="0" y="242071"/>
              </a:lnTo>
              <a:lnTo>
                <a:pt x="0" y="44994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1019" y="3819364"/>
        <a:ext cx="258107" cy="4805"/>
      </dsp:txXfrm>
    </dsp:sp>
    <dsp:sp modelId="{B174A2BA-C0CD-4800-B48E-BA8D2C487577}">
      <dsp:nvSpPr>
        <dsp:cNvPr id="0" name=""/>
        <dsp:cNvSpPr/>
      </dsp:nvSpPr>
      <dsp:spPr>
        <a:xfrm>
          <a:off x="5145276" y="2345004"/>
          <a:ext cx="2089319" cy="12535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977900">
            <a:lnSpc>
              <a:spcPct val="90000"/>
            </a:lnSpc>
            <a:spcBef>
              <a:spcPct val="0"/>
            </a:spcBef>
            <a:spcAft>
              <a:spcPct val="35000"/>
            </a:spcAft>
            <a:buNone/>
            <a:defRPr cap="all"/>
          </a:pPr>
          <a:r>
            <a:rPr lang="en-BE" sz="2200" kern="1200"/>
            <a:t>Reflection</a:t>
          </a:r>
          <a:endParaRPr lang="en-US" sz="2200" kern="1200"/>
        </a:p>
      </dsp:txBody>
      <dsp:txXfrm>
        <a:off x="5145276" y="2345004"/>
        <a:ext cx="2089319" cy="1253591"/>
      </dsp:txXfrm>
    </dsp:sp>
    <dsp:sp modelId="{E2CBD000-8E73-41C8-817C-549FB6423F68}">
      <dsp:nvSpPr>
        <dsp:cNvPr id="0" name=""/>
        <dsp:cNvSpPr/>
      </dsp:nvSpPr>
      <dsp:spPr>
        <a:xfrm>
          <a:off x="5550" y="4079139"/>
          <a:ext cx="2089319" cy="12535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977900">
            <a:lnSpc>
              <a:spcPct val="90000"/>
            </a:lnSpc>
            <a:spcBef>
              <a:spcPct val="0"/>
            </a:spcBef>
            <a:spcAft>
              <a:spcPct val="35000"/>
            </a:spcAft>
            <a:buNone/>
            <a:defRPr cap="all"/>
          </a:pPr>
          <a:r>
            <a:rPr lang="en-BE" sz="2200" kern="1200"/>
            <a:t>Q&amp;A</a:t>
          </a:r>
          <a:endParaRPr lang="en-US" sz="2200" kern="1200"/>
        </a:p>
      </dsp:txBody>
      <dsp:txXfrm>
        <a:off x="5550" y="4079139"/>
        <a:ext cx="2089319" cy="1253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228D9-BF7F-4831-9953-8E4EEFF0E90B}">
      <dsp:nvSpPr>
        <dsp:cNvPr id="0" name=""/>
        <dsp:cNvSpPr/>
      </dsp:nvSpPr>
      <dsp:spPr>
        <a:xfrm>
          <a:off x="3379273" y="834911"/>
          <a:ext cx="642210" cy="91440"/>
        </a:xfrm>
        <a:custGeom>
          <a:avLst/>
          <a:gdLst/>
          <a:ahLst/>
          <a:cxnLst/>
          <a:rect l="0" t="0" r="0" b="0"/>
          <a:pathLst>
            <a:path>
              <a:moveTo>
                <a:pt x="0" y="45720"/>
              </a:moveTo>
              <a:lnTo>
                <a:pt x="64221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83558" y="877267"/>
        <a:ext cx="33640" cy="6728"/>
      </dsp:txXfrm>
    </dsp:sp>
    <dsp:sp modelId="{99063B71-63B4-4D5A-AE73-CAC86CEA712B}">
      <dsp:nvSpPr>
        <dsp:cNvPr id="0" name=""/>
        <dsp:cNvSpPr/>
      </dsp:nvSpPr>
      <dsp:spPr>
        <a:xfrm>
          <a:off x="455812" y="3052"/>
          <a:ext cx="2925261" cy="175515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340" tIns="150461" rIns="143340" bIns="150461" numCol="1" spcCol="1270" anchor="ctr" anchorCtr="0">
          <a:noAutofit/>
        </a:bodyPr>
        <a:lstStyle/>
        <a:p>
          <a:pPr marL="0" lvl="0" indent="0" algn="ctr" defTabSz="2133600">
            <a:lnSpc>
              <a:spcPct val="90000"/>
            </a:lnSpc>
            <a:spcBef>
              <a:spcPct val="0"/>
            </a:spcBef>
            <a:spcAft>
              <a:spcPct val="35000"/>
            </a:spcAft>
            <a:buNone/>
          </a:pPr>
          <a:r>
            <a:rPr lang="en-BE" sz="4800" kern="1200"/>
            <a:t>To do</a:t>
          </a:r>
          <a:endParaRPr lang="en-US" sz="4800" kern="1200"/>
        </a:p>
      </dsp:txBody>
      <dsp:txXfrm>
        <a:off x="455812" y="3052"/>
        <a:ext cx="2925261" cy="1755156"/>
      </dsp:txXfrm>
    </dsp:sp>
    <dsp:sp modelId="{782E0132-D424-455D-AC2C-6BEBDBD69FC4}">
      <dsp:nvSpPr>
        <dsp:cNvPr id="0" name=""/>
        <dsp:cNvSpPr/>
      </dsp:nvSpPr>
      <dsp:spPr>
        <a:xfrm>
          <a:off x="6977345" y="834911"/>
          <a:ext cx="642210" cy="91440"/>
        </a:xfrm>
        <a:custGeom>
          <a:avLst/>
          <a:gdLst/>
          <a:ahLst/>
          <a:cxnLst/>
          <a:rect l="0" t="0" r="0" b="0"/>
          <a:pathLst>
            <a:path>
              <a:moveTo>
                <a:pt x="0" y="45720"/>
              </a:moveTo>
              <a:lnTo>
                <a:pt x="642210" y="45720"/>
              </a:lnTo>
            </a:path>
          </a:pathLst>
        </a:custGeom>
        <a:noFill/>
        <a:ln w="6350" cap="flat" cmpd="sng" algn="ctr">
          <a:solidFill>
            <a:schemeClr val="accent2">
              <a:hueOff val="-358396"/>
              <a:satOff val="-8636"/>
              <a:lumOff val="-519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81629" y="877267"/>
        <a:ext cx="33640" cy="6728"/>
      </dsp:txXfrm>
    </dsp:sp>
    <dsp:sp modelId="{667691C0-F2FC-4CDA-99FE-B6CB4B1C0235}">
      <dsp:nvSpPr>
        <dsp:cNvPr id="0" name=""/>
        <dsp:cNvSpPr/>
      </dsp:nvSpPr>
      <dsp:spPr>
        <a:xfrm>
          <a:off x="4053883" y="3052"/>
          <a:ext cx="2925261" cy="1755156"/>
        </a:xfrm>
        <a:prstGeom prst="rect">
          <a:avLst/>
        </a:prstGeom>
        <a:solidFill>
          <a:schemeClr val="accent2">
            <a:hueOff val="-286716"/>
            <a:satOff val="-6909"/>
            <a:lumOff val="-4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340" tIns="150461" rIns="143340" bIns="150461" numCol="1" spcCol="1270" anchor="ctr" anchorCtr="0">
          <a:noAutofit/>
        </a:bodyPr>
        <a:lstStyle/>
        <a:p>
          <a:pPr marL="0" lvl="0" indent="0" algn="ctr" defTabSz="2133600">
            <a:lnSpc>
              <a:spcPct val="90000"/>
            </a:lnSpc>
            <a:spcBef>
              <a:spcPct val="0"/>
            </a:spcBef>
            <a:spcAft>
              <a:spcPct val="35000"/>
            </a:spcAft>
            <a:buNone/>
          </a:pPr>
          <a:r>
            <a:rPr lang="en-BE" sz="4800" kern="1200"/>
            <a:t>In progress</a:t>
          </a:r>
          <a:endParaRPr lang="en-US" sz="4800" kern="1200"/>
        </a:p>
      </dsp:txBody>
      <dsp:txXfrm>
        <a:off x="4053883" y="3052"/>
        <a:ext cx="2925261" cy="1755156"/>
      </dsp:txXfrm>
    </dsp:sp>
    <dsp:sp modelId="{A0FE1B98-CD73-4E48-86CA-3071D2FD0F51}">
      <dsp:nvSpPr>
        <dsp:cNvPr id="0" name=""/>
        <dsp:cNvSpPr/>
      </dsp:nvSpPr>
      <dsp:spPr>
        <a:xfrm>
          <a:off x="1918443" y="1756409"/>
          <a:ext cx="7196142" cy="642210"/>
        </a:xfrm>
        <a:custGeom>
          <a:avLst/>
          <a:gdLst/>
          <a:ahLst/>
          <a:cxnLst/>
          <a:rect l="0" t="0" r="0" b="0"/>
          <a:pathLst>
            <a:path>
              <a:moveTo>
                <a:pt x="7196142" y="0"/>
              </a:moveTo>
              <a:lnTo>
                <a:pt x="7196142" y="338205"/>
              </a:lnTo>
              <a:lnTo>
                <a:pt x="0" y="338205"/>
              </a:lnTo>
              <a:lnTo>
                <a:pt x="0" y="642210"/>
              </a:lnTo>
            </a:path>
          </a:pathLst>
        </a:custGeom>
        <a:noFill/>
        <a:ln w="6350" cap="flat" cmpd="sng" algn="ctr">
          <a:solidFill>
            <a:schemeClr val="accent2">
              <a:hueOff val="-716791"/>
              <a:satOff val="-17272"/>
              <a:lumOff val="-103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35826" y="2074150"/>
        <a:ext cx="361376" cy="6728"/>
      </dsp:txXfrm>
    </dsp:sp>
    <dsp:sp modelId="{60A4514B-75C5-4BA7-960E-8AB38C46738B}">
      <dsp:nvSpPr>
        <dsp:cNvPr id="0" name=""/>
        <dsp:cNvSpPr/>
      </dsp:nvSpPr>
      <dsp:spPr>
        <a:xfrm>
          <a:off x="7651955" y="3052"/>
          <a:ext cx="2925261" cy="1755156"/>
        </a:xfrm>
        <a:prstGeom prst="rect">
          <a:avLst/>
        </a:prstGeom>
        <a:solidFill>
          <a:schemeClr val="accent2">
            <a:hueOff val="-573433"/>
            <a:satOff val="-13818"/>
            <a:lumOff val="-8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340" tIns="150461" rIns="143340" bIns="150461" numCol="1" spcCol="1270" anchor="ctr" anchorCtr="0">
          <a:noAutofit/>
        </a:bodyPr>
        <a:lstStyle/>
        <a:p>
          <a:pPr marL="0" lvl="0" indent="0" algn="ctr" defTabSz="2133600">
            <a:lnSpc>
              <a:spcPct val="90000"/>
            </a:lnSpc>
            <a:spcBef>
              <a:spcPct val="0"/>
            </a:spcBef>
            <a:spcAft>
              <a:spcPct val="35000"/>
            </a:spcAft>
            <a:buNone/>
          </a:pPr>
          <a:r>
            <a:rPr lang="en-BE" sz="4800" kern="1200"/>
            <a:t>Code review</a:t>
          </a:r>
          <a:endParaRPr lang="en-US" sz="4800" kern="1200"/>
        </a:p>
      </dsp:txBody>
      <dsp:txXfrm>
        <a:off x="7651955" y="3052"/>
        <a:ext cx="2925261" cy="1755156"/>
      </dsp:txXfrm>
    </dsp:sp>
    <dsp:sp modelId="{12062801-86C0-4277-95D6-A743C39EBC16}">
      <dsp:nvSpPr>
        <dsp:cNvPr id="0" name=""/>
        <dsp:cNvSpPr/>
      </dsp:nvSpPr>
      <dsp:spPr>
        <a:xfrm>
          <a:off x="3379273" y="3262877"/>
          <a:ext cx="642210" cy="91440"/>
        </a:xfrm>
        <a:custGeom>
          <a:avLst/>
          <a:gdLst/>
          <a:ahLst/>
          <a:cxnLst/>
          <a:rect l="0" t="0" r="0" b="0"/>
          <a:pathLst>
            <a:path>
              <a:moveTo>
                <a:pt x="0" y="45720"/>
              </a:moveTo>
              <a:lnTo>
                <a:pt x="642210" y="45720"/>
              </a:lnTo>
            </a:path>
          </a:pathLst>
        </a:custGeom>
        <a:noFill/>
        <a:ln w="6350" cap="flat" cmpd="sng" algn="ctr">
          <a:solidFill>
            <a:schemeClr val="accent2">
              <a:hueOff val="-1075187"/>
              <a:satOff val="-25908"/>
              <a:lumOff val="-1558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83558" y="3305233"/>
        <a:ext cx="33640" cy="6728"/>
      </dsp:txXfrm>
    </dsp:sp>
    <dsp:sp modelId="{B26DF4B4-6D77-4214-8A4B-9788D62117A4}">
      <dsp:nvSpPr>
        <dsp:cNvPr id="0" name=""/>
        <dsp:cNvSpPr/>
      </dsp:nvSpPr>
      <dsp:spPr>
        <a:xfrm>
          <a:off x="455812" y="2431019"/>
          <a:ext cx="2925261" cy="1755156"/>
        </a:xfrm>
        <a:prstGeom prst="rect">
          <a:avLst/>
        </a:prstGeom>
        <a:solidFill>
          <a:schemeClr val="accent2">
            <a:hueOff val="-860149"/>
            <a:satOff val="-20726"/>
            <a:lumOff val="-12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340" tIns="150461" rIns="143340" bIns="150461" numCol="1" spcCol="1270" anchor="ctr" anchorCtr="0">
          <a:noAutofit/>
        </a:bodyPr>
        <a:lstStyle/>
        <a:p>
          <a:pPr marL="0" lvl="0" indent="0" algn="ctr" defTabSz="2133600">
            <a:lnSpc>
              <a:spcPct val="90000"/>
            </a:lnSpc>
            <a:spcBef>
              <a:spcPct val="0"/>
            </a:spcBef>
            <a:spcAft>
              <a:spcPct val="35000"/>
            </a:spcAft>
            <a:buNone/>
          </a:pPr>
          <a:r>
            <a:rPr lang="en-BE" sz="4800" kern="1200"/>
            <a:t>Ready for testing</a:t>
          </a:r>
          <a:endParaRPr lang="en-US" sz="4800" kern="1200"/>
        </a:p>
      </dsp:txBody>
      <dsp:txXfrm>
        <a:off x="455812" y="2431019"/>
        <a:ext cx="2925261" cy="1755156"/>
      </dsp:txXfrm>
    </dsp:sp>
    <dsp:sp modelId="{320DB56B-A618-4FFB-BDB6-19AA6AFD2BE6}">
      <dsp:nvSpPr>
        <dsp:cNvPr id="0" name=""/>
        <dsp:cNvSpPr/>
      </dsp:nvSpPr>
      <dsp:spPr>
        <a:xfrm>
          <a:off x="6977345" y="3262877"/>
          <a:ext cx="642210" cy="91440"/>
        </a:xfrm>
        <a:custGeom>
          <a:avLst/>
          <a:gdLst/>
          <a:ahLst/>
          <a:cxnLst/>
          <a:rect l="0" t="0" r="0" b="0"/>
          <a:pathLst>
            <a:path>
              <a:moveTo>
                <a:pt x="0" y="45720"/>
              </a:moveTo>
              <a:lnTo>
                <a:pt x="642210" y="45720"/>
              </a:lnTo>
            </a:path>
          </a:pathLst>
        </a:custGeom>
        <a:noFill/>
        <a:ln w="6350" cap="flat" cmpd="sng" algn="ctr">
          <a:solidFill>
            <a:schemeClr val="accent2">
              <a:hueOff val="-1433582"/>
              <a:satOff val="-34544"/>
              <a:lumOff val="-2078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81629" y="3305233"/>
        <a:ext cx="33640" cy="6728"/>
      </dsp:txXfrm>
    </dsp:sp>
    <dsp:sp modelId="{33B8A99B-CDF3-4FD1-A3FA-F2737F39F4DD}">
      <dsp:nvSpPr>
        <dsp:cNvPr id="0" name=""/>
        <dsp:cNvSpPr/>
      </dsp:nvSpPr>
      <dsp:spPr>
        <a:xfrm>
          <a:off x="4053883" y="2431019"/>
          <a:ext cx="2925261" cy="1755156"/>
        </a:xfrm>
        <a:prstGeom prst="rect">
          <a:avLst/>
        </a:prstGeom>
        <a:solidFill>
          <a:schemeClr val="accent2">
            <a:hueOff val="-1146866"/>
            <a:satOff val="-27635"/>
            <a:lumOff val="-16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340" tIns="150461" rIns="143340" bIns="150461" numCol="1" spcCol="1270" anchor="ctr" anchorCtr="0">
          <a:noAutofit/>
        </a:bodyPr>
        <a:lstStyle/>
        <a:p>
          <a:pPr marL="0" lvl="0" indent="0" algn="ctr" defTabSz="2133600">
            <a:lnSpc>
              <a:spcPct val="90000"/>
            </a:lnSpc>
            <a:spcBef>
              <a:spcPct val="0"/>
            </a:spcBef>
            <a:spcAft>
              <a:spcPct val="35000"/>
            </a:spcAft>
            <a:buNone/>
          </a:pPr>
          <a:r>
            <a:rPr lang="en-BE" sz="4800" kern="1200"/>
            <a:t>Tested</a:t>
          </a:r>
          <a:endParaRPr lang="en-US" sz="4800" kern="1200"/>
        </a:p>
      </dsp:txBody>
      <dsp:txXfrm>
        <a:off x="4053883" y="2431019"/>
        <a:ext cx="2925261" cy="1755156"/>
      </dsp:txXfrm>
    </dsp:sp>
    <dsp:sp modelId="{8AE8A520-F7F7-4829-9CD6-66E3D9F3933C}">
      <dsp:nvSpPr>
        <dsp:cNvPr id="0" name=""/>
        <dsp:cNvSpPr/>
      </dsp:nvSpPr>
      <dsp:spPr>
        <a:xfrm>
          <a:off x="7651955" y="2431019"/>
          <a:ext cx="2925261" cy="1755156"/>
        </a:xfrm>
        <a:prstGeom prst="rect">
          <a:avLst/>
        </a:prstGeom>
        <a:solidFill>
          <a:schemeClr val="accent2">
            <a:hueOff val="-1433582"/>
            <a:satOff val="-34544"/>
            <a:lumOff val="-20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340" tIns="150461" rIns="143340" bIns="150461" numCol="1" spcCol="1270" anchor="ctr" anchorCtr="0">
          <a:noAutofit/>
        </a:bodyPr>
        <a:lstStyle/>
        <a:p>
          <a:pPr marL="0" lvl="0" indent="0" algn="ctr" defTabSz="2133600">
            <a:lnSpc>
              <a:spcPct val="90000"/>
            </a:lnSpc>
            <a:spcBef>
              <a:spcPct val="0"/>
            </a:spcBef>
            <a:spcAft>
              <a:spcPct val="35000"/>
            </a:spcAft>
            <a:buNone/>
          </a:pPr>
          <a:r>
            <a:rPr lang="en-BE" sz="4800" kern="1200"/>
            <a:t>Done</a:t>
          </a:r>
          <a:endParaRPr lang="en-US" sz="4800" kern="1200"/>
        </a:p>
      </dsp:txBody>
      <dsp:txXfrm>
        <a:off x="7651955" y="2431019"/>
        <a:ext cx="2925261" cy="1755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BF416-8AF7-49D9-A36F-DA96A7419517}">
      <dsp:nvSpPr>
        <dsp:cNvPr id="0" name=""/>
        <dsp:cNvSpPr/>
      </dsp:nvSpPr>
      <dsp:spPr>
        <a:xfrm>
          <a:off x="2303514" y="294614"/>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F772D-C8C4-4B1C-A0D4-3E348DA1AE45}">
      <dsp:nvSpPr>
        <dsp:cNvPr id="0" name=""/>
        <dsp:cNvSpPr/>
      </dsp:nvSpPr>
      <dsp:spPr>
        <a:xfrm>
          <a:off x="2771514" y="76261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953E79-1EFC-4660-8314-468530823211}">
      <dsp:nvSpPr>
        <dsp:cNvPr id="0" name=""/>
        <dsp:cNvSpPr/>
      </dsp:nvSpPr>
      <dsp:spPr>
        <a:xfrm>
          <a:off x="1601514" y="317461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BE" sz="2700" kern="1200"/>
            <a:t>Literature study</a:t>
          </a:r>
          <a:endParaRPr lang="en-US" sz="2700" kern="1200"/>
        </a:p>
      </dsp:txBody>
      <dsp:txXfrm>
        <a:off x="1601514" y="3174614"/>
        <a:ext cx="3600000" cy="720000"/>
      </dsp:txXfrm>
    </dsp:sp>
    <dsp:sp modelId="{647827BD-18D4-4217-895F-70E7A64D7355}">
      <dsp:nvSpPr>
        <dsp:cNvPr id="0" name=""/>
        <dsp:cNvSpPr/>
      </dsp:nvSpPr>
      <dsp:spPr>
        <a:xfrm>
          <a:off x="6533514" y="294614"/>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00AE4-3B5B-4A5C-BB3A-CCD9258414F5}">
      <dsp:nvSpPr>
        <dsp:cNvPr id="0" name=""/>
        <dsp:cNvSpPr/>
      </dsp:nvSpPr>
      <dsp:spPr>
        <a:xfrm>
          <a:off x="7001514" y="762614"/>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04F2F2-A1FE-4E15-A2E8-571E10929D1D}">
      <dsp:nvSpPr>
        <dsp:cNvPr id="0" name=""/>
        <dsp:cNvSpPr/>
      </dsp:nvSpPr>
      <dsp:spPr>
        <a:xfrm>
          <a:off x="5831514" y="317461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BE" sz="2700" kern="1200"/>
            <a:t>Proof of concept</a:t>
          </a:r>
          <a:endParaRPr lang="en-US" sz="2700" kern="1200"/>
        </a:p>
      </dsp:txBody>
      <dsp:txXfrm>
        <a:off x="5831514" y="3174614"/>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321D37-315F-458E-A04B-330F56A2A882}" type="datetimeFigureOut">
              <a:rPr lang="nl-BE" smtClean="0"/>
              <a:t>23/06/2023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AEEBB-C042-4225-80D7-7DEB09265EA7}" type="slidenum">
              <a:rPr lang="nl-BE" smtClean="0"/>
              <a:t>‹#›</a:t>
            </a:fld>
            <a:endParaRPr lang="nl-BE"/>
          </a:p>
        </p:txBody>
      </p:sp>
    </p:spTree>
    <p:extLst>
      <p:ext uri="{BB962C8B-B14F-4D97-AF65-F5344CB8AC3E}">
        <p14:creationId xmlns:p14="http://schemas.microsoft.com/office/powerpoint/2010/main" val="272081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13AEEBB-C042-4225-80D7-7DEB09265EA7}" type="slidenum">
              <a:rPr lang="nl-BE" smtClean="0"/>
              <a:t>2</a:t>
            </a:fld>
            <a:endParaRPr lang="nl-BE"/>
          </a:p>
        </p:txBody>
      </p:sp>
    </p:spTree>
    <p:extLst>
      <p:ext uri="{BB962C8B-B14F-4D97-AF65-F5344CB8AC3E}">
        <p14:creationId xmlns:p14="http://schemas.microsoft.com/office/powerpoint/2010/main" val="387385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failure: Dealing with the redistribution of load when one or more servers fail</a:t>
            </a:r>
          </a:p>
          <a:p>
            <a:r>
              <a:rPr lang="en-US" dirty="0"/>
              <a:t>Overloaded servers: Ensuring that no server is overwhelmed with excessive traffic</a:t>
            </a:r>
          </a:p>
          <a:p>
            <a:endParaRPr lang="en-BE" dirty="0"/>
          </a:p>
          <a:p>
            <a:r>
              <a:rPr lang="en-US" dirty="0"/>
              <a:t>Cost vs. performance: Evaluating the cost of additional servers and networking equipment for load balancing</a:t>
            </a:r>
          </a:p>
          <a:p>
            <a:r>
              <a:rPr lang="en-US" dirty="0"/>
              <a:t>Increased complexity: Introducing complexity to the application architecture, especially in distributed environments</a:t>
            </a:r>
          </a:p>
          <a:p>
            <a:r>
              <a:rPr lang="en-US" dirty="0"/>
              <a:t>Security vs. performance: Balancing the security of sensitive data with load balancing performance</a:t>
            </a:r>
          </a:p>
          <a:p>
            <a:r>
              <a:rPr lang="en-US" dirty="0"/>
              <a:t>Session hijacking and XSS attacks: Mitigating security risks while considering the impact on application performance</a:t>
            </a:r>
            <a:endParaRPr lang="nl-BE" dirty="0"/>
          </a:p>
        </p:txBody>
      </p:sp>
      <p:sp>
        <p:nvSpPr>
          <p:cNvPr id="4" name="Slide Number Placeholder 3"/>
          <p:cNvSpPr>
            <a:spLocks noGrp="1"/>
          </p:cNvSpPr>
          <p:nvPr>
            <p:ph type="sldNum" sz="quarter" idx="5"/>
          </p:nvPr>
        </p:nvSpPr>
        <p:spPr/>
        <p:txBody>
          <a:bodyPr/>
          <a:lstStyle/>
          <a:p>
            <a:fld id="{613AEEBB-C042-4225-80D7-7DEB09265EA7}" type="slidenum">
              <a:rPr lang="nl-BE" smtClean="0"/>
              <a:t>25</a:t>
            </a:fld>
            <a:endParaRPr lang="nl-BE"/>
          </a:p>
        </p:txBody>
      </p:sp>
    </p:spTree>
    <p:extLst>
      <p:ext uri="{BB962C8B-B14F-4D97-AF65-F5344CB8AC3E}">
        <p14:creationId xmlns:p14="http://schemas.microsoft.com/office/powerpoint/2010/main" val="1053309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400">
              <a:lnSpc>
                <a:spcPct val="110000"/>
              </a:lnSpc>
              <a:spcAft>
                <a:spcPts val="600"/>
              </a:spcAft>
              <a:buNone/>
            </a:pPr>
            <a:r>
              <a:rPr lang="en-US" sz="2000" b="0" i="0" dirty="0">
                <a:solidFill>
                  <a:srgbClr val="E8EAEC"/>
                </a:solidFill>
                <a:effectLst/>
                <a:latin typeface="DM Sans" pitchFamily="2" charset="0"/>
              </a:rPr>
              <a:t>Response time: </a:t>
            </a:r>
            <a:r>
              <a:rPr lang="en-BE" sz="2000" b="0" i="0" dirty="0">
                <a:solidFill>
                  <a:srgbClr val="E8EAEC"/>
                </a:solidFill>
                <a:effectLst/>
                <a:latin typeface="DM Sans" pitchFamily="2" charset="0"/>
              </a:rPr>
              <a:t>a</a:t>
            </a:r>
            <a:r>
              <a:rPr lang="en-US" sz="2000" b="0" i="0" dirty="0" err="1">
                <a:solidFill>
                  <a:srgbClr val="E8EAEC"/>
                </a:solidFill>
                <a:effectLst/>
                <a:latin typeface="DM Sans" pitchFamily="2" charset="0"/>
              </a:rPr>
              <a:t>verage</a:t>
            </a:r>
            <a:r>
              <a:rPr lang="en-US" sz="2000" b="0" i="0" dirty="0">
                <a:solidFill>
                  <a:srgbClr val="E8EAEC"/>
                </a:solidFill>
                <a:effectLst/>
                <a:latin typeface="DM Sans" pitchFamily="2" charset="0"/>
              </a:rPr>
              <a:t> response time</a:t>
            </a:r>
            <a:r>
              <a:rPr lang="en-BE" sz="2000" b="0" i="0" dirty="0">
                <a:solidFill>
                  <a:srgbClr val="E8EAEC"/>
                </a:solidFill>
                <a:effectLst/>
                <a:latin typeface="DM Sans" pitchFamily="2" charset="0"/>
              </a:rPr>
              <a:t>.</a:t>
            </a:r>
          </a:p>
          <a:p>
            <a:pPr marL="0" indent="0" defTabSz="914400">
              <a:lnSpc>
                <a:spcPct val="110000"/>
              </a:lnSpc>
              <a:spcAft>
                <a:spcPts val="600"/>
              </a:spcAft>
              <a:buNone/>
            </a:pPr>
            <a:r>
              <a:rPr lang="en-US" sz="2000" b="0" i="0" dirty="0">
                <a:solidFill>
                  <a:srgbClr val="E8EAEC"/>
                </a:solidFill>
                <a:effectLst/>
                <a:latin typeface="DM Sans" pitchFamily="2" charset="0"/>
              </a:rPr>
              <a:t>Transaction rate: </a:t>
            </a:r>
            <a:r>
              <a:rPr lang="en-BE" sz="2000" b="0" i="0" dirty="0">
                <a:solidFill>
                  <a:srgbClr val="E8EAEC"/>
                </a:solidFill>
                <a:effectLst/>
                <a:latin typeface="DM Sans" pitchFamily="2" charset="0"/>
              </a:rPr>
              <a:t>t</a:t>
            </a:r>
            <a:r>
              <a:rPr lang="en-US" sz="2000" b="0" i="0" dirty="0">
                <a:solidFill>
                  <a:srgbClr val="E8EAEC"/>
                </a:solidFill>
                <a:effectLst/>
                <a:latin typeface="DM Sans" pitchFamily="2" charset="0"/>
              </a:rPr>
              <a:t>he average number of transactions that the server was able to handle per </a:t>
            </a:r>
            <a:r>
              <a:rPr lang="en-US" sz="2000" b="0" i="0" dirty="0" err="1">
                <a:solidFill>
                  <a:srgbClr val="E8EAEC"/>
                </a:solidFill>
                <a:effectLst/>
                <a:latin typeface="DM Sans" pitchFamily="2" charset="0"/>
              </a:rPr>
              <a:t>secon</a:t>
            </a:r>
            <a:r>
              <a:rPr lang="en-BE" sz="2000" b="0" i="0" dirty="0">
                <a:solidFill>
                  <a:srgbClr val="E8EAEC"/>
                </a:solidFill>
                <a:effectLst/>
                <a:latin typeface="DM Sans" pitchFamily="2" charset="0"/>
              </a:rPr>
              <a:t>d.</a:t>
            </a:r>
          </a:p>
          <a:p>
            <a:pPr marL="0" indent="0" defTabSz="914400">
              <a:lnSpc>
                <a:spcPct val="110000"/>
              </a:lnSpc>
              <a:spcAft>
                <a:spcPts val="600"/>
              </a:spcAft>
              <a:buNone/>
            </a:pPr>
            <a:r>
              <a:rPr lang="en-US" sz="3200" b="0" i="0" dirty="0">
                <a:solidFill>
                  <a:srgbClr val="E8EAEC"/>
                </a:solidFill>
                <a:effectLst/>
                <a:latin typeface="DM Sans" pitchFamily="2" charset="0"/>
              </a:rPr>
              <a:t>Throughput</a:t>
            </a:r>
            <a:r>
              <a:rPr lang="en-BE" sz="3200" b="0" i="0" dirty="0">
                <a:solidFill>
                  <a:srgbClr val="E8EAEC"/>
                </a:solidFill>
                <a:effectLst/>
                <a:latin typeface="DM Sans" pitchFamily="2" charset="0"/>
              </a:rPr>
              <a:t>: </a:t>
            </a:r>
            <a:r>
              <a:rPr lang="en-US" sz="3200" b="0" i="0" dirty="0">
                <a:solidFill>
                  <a:srgbClr val="E8EAEC"/>
                </a:solidFill>
                <a:effectLst/>
                <a:latin typeface="DM Sans" pitchFamily="2" charset="0"/>
              </a:rPr>
              <a:t>the average amount of data transferred from the server to all of the simulated users per second</a:t>
            </a:r>
            <a:r>
              <a:rPr lang="en-BE" sz="3200" b="0" i="0" dirty="0">
                <a:solidFill>
                  <a:srgbClr val="E8EAEC"/>
                </a:solidFill>
                <a:effectLst/>
                <a:latin typeface="DM Sans" pitchFamily="2" charset="0"/>
              </a:rPr>
              <a:t>.</a:t>
            </a:r>
            <a:endParaRPr lang="en-BE" sz="2000" b="0" i="0" dirty="0">
              <a:solidFill>
                <a:srgbClr val="E8EAEC"/>
              </a:solidFill>
              <a:effectLst/>
              <a:latin typeface="DM Sans" pitchFamily="2" charset="0"/>
            </a:endParaRPr>
          </a:p>
          <a:p>
            <a:pPr marL="0" indent="0" defTabSz="914400">
              <a:lnSpc>
                <a:spcPct val="110000"/>
              </a:lnSpc>
              <a:spcAft>
                <a:spcPts val="600"/>
              </a:spcAft>
              <a:buNone/>
            </a:pPr>
            <a:r>
              <a:rPr lang="en-BE" sz="1300" b="0" i="0" dirty="0">
                <a:effectLst/>
              </a:rPr>
              <a:t>Concurrency: the </a:t>
            </a:r>
            <a:r>
              <a:rPr lang="en-US" sz="2000" b="0" i="0" dirty="0">
                <a:solidFill>
                  <a:srgbClr val="E8EAEC"/>
                </a:solidFill>
                <a:effectLst/>
                <a:latin typeface="DM Sans" pitchFamily="2" charset="0"/>
              </a:rPr>
              <a:t>average number of concurrent connections to the server.</a:t>
            </a:r>
            <a:endParaRPr lang="en-BE" sz="2000" b="0" i="0" dirty="0">
              <a:solidFill>
                <a:srgbClr val="E8EAEC"/>
              </a:solidFill>
              <a:effectLst/>
              <a:latin typeface="DM Sans" pitchFamily="2" charset="0"/>
            </a:endParaRPr>
          </a:p>
          <a:p>
            <a:pPr marL="0" indent="0" defTabSz="914400">
              <a:lnSpc>
                <a:spcPct val="110000"/>
              </a:lnSpc>
              <a:spcAft>
                <a:spcPts val="600"/>
              </a:spcAft>
              <a:buNone/>
            </a:pPr>
            <a:r>
              <a:rPr lang="en-US" sz="2000" b="0" i="0" dirty="0">
                <a:solidFill>
                  <a:srgbClr val="E8EAEC"/>
                </a:solidFill>
                <a:effectLst/>
                <a:latin typeface="DM Sans" pitchFamily="2" charset="0"/>
              </a:rPr>
              <a:t>It indicates the number of simultaneous connections that the server is handling at a given time. Concurrency increases as the server's performance decreases.</a:t>
            </a:r>
            <a:endParaRPr lang="en-BE" sz="1300" b="0" i="0" dirty="0">
              <a:effectLst/>
            </a:endParaRPr>
          </a:p>
          <a:p>
            <a:pPr marL="0" indent="0" defTabSz="914400">
              <a:lnSpc>
                <a:spcPct val="110000"/>
              </a:lnSpc>
              <a:spcAft>
                <a:spcPts val="600"/>
              </a:spcAft>
              <a:buNone/>
            </a:pPr>
            <a:br>
              <a:rPr lang="en-BE" sz="1300" b="0" i="0" dirty="0">
                <a:effectLst/>
              </a:rPr>
            </a:br>
            <a:r>
              <a:rPr lang="en-US" sz="1300" b="0" i="0" dirty="0">
                <a:effectLst/>
              </a:rPr>
              <a:t>Improved Performance:</a:t>
            </a:r>
          </a:p>
          <a:p>
            <a:pPr marL="742950" lvl="1" indent="-228600" defTabSz="914400">
              <a:lnSpc>
                <a:spcPct val="110000"/>
              </a:lnSpc>
              <a:spcAft>
                <a:spcPts val="600"/>
              </a:spcAft>
              <a:buFont typeface="Arial" panose="020B0604020202020204" pitchFamily="34" charset="0"/>
              <a:buChar char="•"/>
            </a:pPr>
            <a:r>
              <a:rPr lang="en-US" sz="1300" b="0" i="0" dirty="0">
                <a:effectLst/>
              </a:rPr>
              <a:t>Caching significantly reduces response times</a:t>
            </a:r>
          </a:p>
          <a:p>
            <a:pPr marL="742950" lvl="1" indent="-228600" defTabSz="914400">
              <a:lnSpc>
                <a:spcPct val="110000"/>
              </a:lnSpc>
              <a:spcAft>
                <a:spcPts val="600"/>
              </a:spcAft>
              <a:buFont typeface="Arial" panose="020B0604020202020204" pitchFamily="34" charset="0"/>
              <a:buChar char="•"/>
            </a:pPr>
            <a:r>
              <a:rPr lang="en-US" sz="1300" b="0" i="0" dirty="0">
                <a:effectLst/>
              </a:rPr>
              <a:t>Faster retrieval and delivery of content</a:t>
            </a:r>
          </a:p>
          <a:p>
            <a:pPr marL="0" indent="0" defTabSz="914400">
              <a:lnSpc>
                <a:spcPct val="110000"/>
              </a:lnSpc>
              <a:spcAft>
                <a:spcPts val="600"/>
              </a:spcAft>
              <a:buNone/>
            </a:pPr>
            <a:r>
              <a:rPr lang="en-US" sz="1300" b="0" i="0" dirty="0">
                <a:effectLst/>
              </a:rPr>
              <a:t>Enhanced Scalability:</a:t>
            </a:r>
          </a:p>
          <a:p>
            <a:pPr marL="742950" lvl="1" indent="-228600" defTabSz="914400">
              <a:lnSpc>
                <a:spcPct val="110000"/>
              </a:lnSpc>
              <a:spcAft>
                <a:spcPts val="600"/>
              </a:spcAft>
              <a:buFont typeface="Arial" panose="020B0604020202020204" pitchFamily="34" charset="0"/>
              <a:buChar char="•"/>
            </a:pPr>
            <a:r>
              <a:rPr lang="en-US" sz="1300" b="0" i="0" dirty="0">
                <a:effectLst/>
              </a:rPr>
              <a:t>Caching enables handling a larger number of transactions per unit of time</a:t>
            </a:r>
          </a:p>
          <a:p>
            <a:pPr marL="742950" lvl="1" indent="-228600" defTabSz="914400">
              <a:lnSpc>
                <a:spcPct val="110000"/>
              </a:lnSpc>
              <a:spcAft>
                <a:spcPts val="600"/>
              </a:spcAft>
              <a:buFont typeface="Arial" panose="020B0604020202020204" pitchFamily="34" charset="0"/>
              <a:buChar char="•"/>
            </a:pPr>
            <a:r>
              <a:rPr lang="en-US" sz="1300" b="0" i="0" dirty="0">
                <a:effectLst/>
              </a:rPr>
              <a:t>Improves scalability of the application</a:t>
            </a:r>
          </a:p>
          <a:p>
            <a:pPr marL="742950" lvl="1" indent="-228600" defTabSz="914400">
              <a:lnSpc>
                <a:spcPct val="110000"/>
              </a:lnSpc>
              <a:spcAft>
                <a:spcPts val="600"/>
              </a:spcAft>
              <a:buFont typeface="Arial" panose="020B0604020202020204" pitchFamily="34" charset="0"/>
              <a:buChar char="•"/>
            </a:pPr>
            <a:r>
              <a:rPr lang="en-US" sz="1300" b="0" i="0" dirty="0">
                <a:effectLst/>
              </a:rPr>
              <a:t>Accommodates more concurrent users or connections without compromising performance</a:t>
            </a:r>
          </a:p>
          <a:p>
            <a:pPr marL="0" indent="0" defTabSz="914400">
              <a:lnSpc>
                <a:spcPct val="110000"/>
              </a:lnSpc>
              <a:spcAft>
                <a:spcPts val="600"/>
              </a:spcAft>
              <a:buNone/>
            </a:pPr>
            <a:r>
              <a:rPr lang="en-US" sz="1300" b="0" i="0" dirty="0">
                <a:effectLst/>
              </a:rPr>
              <a:t>Reduced Server Load:</a:t>
            </a:r>
          </a:p>
          <a:p>
            <a:pPr marL="742950" lvl="1" indent="-228600" defTabSz="914400">
              <a:lnSpc>
                <a:spcPct val="110000"/>
              </a:lnSpc>
              <a:spcAft>
                <a:spcPts val="600"/>
              </a:spcAft>
              <a:buFont typeface="Arial" panose="020B0604020202020204" pitchFamily="34" charset="0"/>
              <a:buChar char="•"/>
            </a:pPr>
            <a:r>
              <a:rPr lang="en-US" sz="1300" b="0" i="0" dirty="0">
                <a:effectLst/>
              </a:rPr>
              <a:t>Caching reduces the concurrency value</a:t>
            </a:r>
          </a:p>
          <a:p>
            <a:pPr marL="742950" lvl="1" indent="-228600" defTabSz="914400">
              <a:lnSpc>
                <a:spcPct val="110000"/>
              </a:lnSpc>
              <a:spcAft>
                <a:spcPts val="600"/>
              </a:spcAft>
              <a:buFont typeface="Arial" panose="020B0604020202020204" pitchFamily="34" charset="0"/>
              <a:buChar char="•"/>
            </a:pPr>
            <a:r>
              <a:rPr lang="en-US" sz="1300" b="0" i="0" dirty="0">
                <a:effectLst/>
              </a:rPr>
              <a:t>Indicates a lighter load on the application server</a:t>
            </a:r>
          </a:p>
          <a:p>
            <a:pPr marL="742950" lvl="1" indent="-228600" defTabSz="914400">
              <a:lnSpc>
                <a:spcPct val="110000"/>
              </a:lnSpc>
              <a:spcAft>
                <a:spcPts val="600"/>
              </a:spcAft>
              <a:buFont typeface="Arial" panose="020B0604020202020204" pitchFamily="34" charset="0"/>
              <a:buChar char="•"/>
            </a:pPr>
            <a:r>
              <a:rPr lang="en-US" sz="1300" b="0" i="0" dirty="0">
                <a:effectLst/>
              </a:rPr>
              <a:t>Leads to improved server utilization and resource efficiency</a:t>
            </a:r>
          </a:p>
          <a:p>
            <a:pPr marL="0" indent="0" defTabSz="914400">
              <a:lnSpc>
                <a:spcPct val="110000"/>
              </a:lnSpc>
              <a:spcAft>
                <a:spcPts val="600"/>
              </a:spcAft>
              <a:buNone/>
            </a:pPr>
            <a:r>
              <a:rPr lang="en-US" sz="1300" b="0" i="0" dirty="0">
                <a:effectLst/>
              </a:rPr>
              <a:t>Increased Throughput:</a:t>
            </a:r>
          </a:p>
          <a:p>
            <a:pPr marL="742950" lvl="1" indent="-228600" defTabSz="914400">
              <a:lnSpc>
                <a:spcPct val="110000"/>
              </a:lnSpc>
              <a:spcAft>
                <a:spcPts val="600"/>
              </a:spcAft>
              <a:buFont typeface="Arial" panose="020B0604020202020204" pitchFamily="34" charset="0"/>
              <a:buChar char="•"/>
            </a:pPr>
            <a:r>
              <a:rPr lang="en-US" sz="1300" b="0" i="0" dirty="0">
                <a:effectLst/>
              </a:rPr>
              <a:t>Caching results in a slight increase in throughput</a:t>
            </a:r>
          </a:p>
          <a:p>
            <a:pPr marL="742950" lvl="1" indent="-228600" defTabSz="914400">
              <a:lnSpc>
                <a:spcPct val="110000"/>
              </a:lnSpc>
              <a:spcAft>
                <a:spcPts val="600"/>
              </a:spcAft>
              <a:buFont typeface="Arial" panose="020B0604020202020204" pitchFamily="34" charset="0"/>
              <a:buChar char="•"/>
            </a:pPr>
            <a:r>
              <a:rPr lang="en-US" sz="1300" b="0" i="0" dirty="0">
                <a:effectLst/>
              </a:rPr>
              <a:t>Represents the amount of data transferred per unit of time</a:t>
            </a:r>
          </a:p>
          <a:p>
            <a:pPr marL="742950" lvl="1" indent="-228600" defTabSz="914400">
              <a:lnSpc>
                <a:spcPct val="110000"/>
              </a:lnSpc>
              <a:spcAft>
                <a:spcPts val="600"/>
              </a:spcAft>
              <a:buFont typeface="Arial" panose="020B0604020202020204" pitchFamily="34" charset="0"/>
              <a:buChar char="•"/>
            </a:pPr>
            <a:r>
              <a:rPr lang="en-US" sz="1300" b="0" i="0" dirty="0">
                <a:effectLst/>
              </a:rPr>
              <a:t>Optimizes resource utilization and enhances the overall throughput of the application</a:t>
            </a:r>
          </a:p>
          <a:p>
            <a:endParaRPr lang="nl-BE" dirty="0"/>
          </a:p>
        </p:txBody>
      </p:sp>
      <p:sp>
        <p:nvSpPr>
          <p:cNvPr id="4" name="Slide Number Placeholder 3"/>
          <p:cNvSpPr>
            <a:spLocks noGrp="1"/>
          </p:cNvSpPr>
          <p:nvPr>
            <p:ph type="sldNum" sz="quarter" idx="5"/>
          </p:nvPr>
        </p:nvSpPr>
        <p:spPr/>
        <p:txBody>
          <a:bodyPr/>
          <a:lstStyle/>
          <a:p>
            <a:fld id="{613AEEBB-C042-4225-80D7-7DEB09265EA7}" type="slidenum">
              <a:rPr lang="nl-BE" smtClean="0"/>
              <a:t>28</a:t>
            </a:fld>
            <a:endParaRPr lang="nl-BE"/>
          </a:p>
        </p:txBody>
      </p:sp>
    </p:spTree>
    <p:extLst>
      <p:ext uri="{BB962C8B-B14F-4D97-AF65-F5344CB8AC3E}">
        <p14:creationId xmlns:p14="http://schemas.microsoft.com/office/powerpoint/2010/main" val="1558222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400">
              <a:lnSpc>
                <a:spcPct val="110000"/>
              </a:lnSpc>
              <a:spcAft>
                <a:spcPts val="600"/>
              </a:spcAft>
              <a:buNone/>
            </a:pPr>
            <a:r>
              <a:rPr lang="en-US" sz="2000" b="0" i="0" dirty="0">
                <a:solidFill>
                  <a:srgbClr val="E8EAEC"/>
                </a:solidFill>
                <a:effectLst/>
                <a:latin typeface="DM Sans" pitchFamily="2" charset="0"/>
              </a:rPr>
              <a:t>Response time: </a:t>
            </a:r>
            <a:r>
              <a:rPr lang="en-BE" sz="2000" b="0" i="0" dirty="0">
                <a:solidFill>
                  <a:srgbClr val="E8EAEC"/>
                </a:solidFill>
                <a:effectLst/>
                <a:latin typeface="DM Sans" pitchFamily="2" charset="0"/>
              </a:rPr>
              <a:t>a</a:t>
            </a:r>
            <a:r>
              <a:rPr lang="en-US" sz="2000" b="0" i="0" dirty="0" err="1">
                <a:solidFill>
                  <a:srgbClr val="E8EAEC"/>
                </a:solidFill>
                <a:effectLst/>
                <a:latin typeface="DM Sans" pitchFamily="2" charset="0"/>
              </a:rPr>
              <a:t>verage</a:t>
            </a:r>
            <a:r>
              <a:rPr lang="en-US" sz="2000" b="0" i="0" dirty="0">
                <a:solidFill>
                  <a:srgbClr val="E8EAEC"/>
                </a:solidFill>
                <a:effectLst/>
                <a:latin typeface="DM Sans" pitchFamily="2" charset="0"/>
              </a:rPr>
              <a:t> response time</a:t>
            </a:r>
            <a:r>
              <a:rPr lang="en-BE" sz="2000" b="0" i="0" dirty="0">
                <a:solidFill>
                  <a:srgbClr val="E8EAEC"/>
                </a:solidFill>
                <a:effectLst/>
                <a:latin typeface="DM Sans" pitchFamily="2" charset="0"/>
              </a:rPr>
              <a:t>.</a:t>
            </a:r>
          </a:p>
          <a:p>
            <a:pPr marL="0" indent="0" defTabSz="914400">
              <a:lnSpc>
                <a:spcPct val="110000"/>
              </a:lnSpc>
              <a:spcAft>
                <a:spcPts val="600"/>
              </a:spcAft>
              <a:buNone/>
            </a:pPr>
            <a:r>
              <a:rPr lang="en-US" sz="2000" b="0" i="0" dirty="0">
                <a:solidFill>
                  <a:srgbClr val="E8EAEC"/>
                </a:solidFill>
                <a:effectLst/>
                <a:latin typeface="DM Sans" pitchFamily="2" charset="0"/>
              </a:rPr>
              <a:t>Transaction rate: </a:t>
            </a:r>
            <a:r>
              <a:rPr lang="en-BE" sz="2000" b="0" i="0" dirty="0">
                <a:solidFill>
                  <a:srgbClr val="E8EAEC"/>
                </a:solidFill>
                <a:effectLst/>
                <a:latin typeface="DM Sans" pitchFamily="2" charset="0"/>
              </a:rPr>
              <a:t>t</a:t>
            </a:r>
            <a:r>
              <a:rPr lang="en-US" sz="2000" b="0" i="0" dirty="0">
                <a:solidFill>
                  <a:srgbClr val="E8EAEC"/>
                </a:solidFill>
                <a:effectLst/>
                <a:latin typeface="DM Sans" pitchFamily="2" charset="0"/>
              </a:rPr>
              <a:t>he average number of transactions that the server was able to handle per </a:t>
            </a:r>
            <a:r>
              <a:rPr lang="en-US" sz="2000" b="0" i="0" dirty="0" err="1">
                <a:solidFill>
                  <a:srgbClr val="E8EAEC"/>
                </a:solidFill>
                <a:effectLst/>
                <a:latin typeface="DM Sans" pitchFamily="2" charset="0"/>
              </a:rPr>
              <a:t>secon</a:t>
            </a:r>
            <a:r>
              <a:rPr lang="en-BE" sz="2000" b="0" i="0" dirty="0">
                <a:solidFill>
                  <a:srgbClr val="E8EAEC"/>
                </a:solidFill>
                <a:effectLst/>
                <a:latin typeface="DM Sans" pitchFamily="2" charset="0"/>
              </a:rPr>
              <a:t>d.</a:t>
            </a:r>
          </a:p>
          <a:p>
            <a:pPr marL="0" indent="0" defTabSz="914400">
              <a:lnSpc>
                <a:spcPct val="110000"/>
              </a:lnSpc>
              <a:spcAft>
                <a:spcPts val="600"/>
              </a:spcAft>
              <a:buNone/>
            </a:pPr>
            <a:r>
              <a:rPr lang="en-US" sz="3200" b="0" i="0" dirty="0">
                <a:solidFill>
                  <a:srgbClr val="E8EAEC"/>
                </a:solidFill>
                <a:effectLst/>
                <a:latin typeface="DM Sans" pitchFamily="2" charset="0"/>
              </a:rPr>
              <a:t>Throughput</a:t>
            </a:r>
            <a:r>
              <a:rPr lang="en-BE" sz="3200" b="0" i="0" dirty="0">
                <a:solidFill>
                  <a:srgbClr val="E8EAEC"/>
                </a:solidFill>
                <a:effectLst/>
                <a:latin typeface="DM Sans" pitchFamily="2" charset="0"/>
              </a:rPr>
              <a:t>: </a:t>
            </a:r>
            <a:r>
              <a:rPr lang="en-US" sz="3200" b="0" i="0" dirty="0">
                <a:solidFill>
                  <a:srgbClr val="E8EAEC"/>
                </a:solidFill>
                <a:effectLst/>
                <a:latin typeface="DM Sans" pitchFamily="2" charset="0"/>
              </a:rPr>
              <a:t>the average amount of data transferred from the server to all of the simulated users per second</a:t>
            </a:r>
            <a:r>
              <a:rPr lang="en-BE" sz="3200" b="0" i="0" dirty="0">
                <a:solidFill>
                  <a:srgbClr val="E8EAEC"/>
                </a:solidFill>
                <a:effectLst/>
                <a:latin typeface="DM Sans" pitchFamily="2" charset="0"/>
              </a:rPr>
              <a:t>.</a:t>
            </a:r>
            <a:endParaRPr lang="en-BE" sz="2000" b="0" i="0" dirty="0">
              <a:solidFill>
                <a:srgbClr val="E8EAEC"/>
              </a:solidFill>
              <a:effectLst/>
              <a:latin typeface="DM Sans" pitchFamily="2" charset="0"/>
            </a:endParaRPr>
          </a:p>
          <a:p>
            <a:pPr marL="0" indent="0" defTabSz="914400">
              <a:lnSpc>
                <a:spcPct val="110000"/>
              </a:lnSpc>
              <a:spcAft>
                <a:spcPts val="600"/>
              </a:spcAft>
              <a:buNone/>
            </a:pPr>
            <a:r>
              <a:rPr lang="en-BE" sz="1300" b="0" i="0" dirty="0">
                <a:effectLst/>
              </a:rPr>
              <a:t>Concurrency: the </a:t>
            </a:r>
            <a:r>
              <a:rPr lang="en-US" sz="2000" b="0" i="0" dirty="0">
                <a:solidFill>
                  <a:srgbClr val="E8EAEC"/>
                </a:solidFill>
                <a:effectLst/>
                <a:latin typeface="DM Sans" pitchFamily="2" charset="0"/>
              </a:rPr>
              <a:t>average number of concurrent connections to the server.</a:t>
            </a:r>
            <a:endParaRPr lang="en-BE" sz="2000" b="0" i="0" dirty="0">
              <a:solidFill>
                <a:srgbClr val="E8EAEC"/>
              </a:solidFill>
              <a:effectLst/>
              <a:latin typeface="DM Sans" pitchFamily="2" charset="0"/>
            </a:endParaRPr>
          </a:p>
          <a:p>
            <a:pPr marL="0" indent="0" defTabSz="914400">
              <a:lnSpc>
                <a:spcPct val="110000"/>
              </a:lnSpc>
              <a:spcAft>
                <a:spcPts val="600"/>
              </a:spcAft>
              <a:buNone/>
            </a:pPr>
            <a:r>
              <a:rPr lang="en-US" sz="2000" b="0" i="0" dirty="0">
                <a:solidFill>
                  <a:srgbClr val="E8EAEC"/>
                </a:solidFill>
                <a:effectLst/>
                <a:latin typeface="DM Sans" pitchFamily="2" charset="0"/>
              </a:rPr>
              <a:t>It indicates the number of simultaneous connections that the server is handling at a given time. Concurrency increases as the server's performance decreases.</a:t>
            </a:r>
            <a:endParaRPr lang="en-BE" sz="1300" b="0" i="0" dirty="0">
              <a:effectLst/>
            </a:endParaRPr>
          </a:p>
          <a:p>
            <a:pPr marL="0" indent="0" defTabSz="914400">
              <a:lnSpc>
                <a:spcPct val="110000"/>
              </a:lnSpc>
              <a:spcAft>
                <a:spcPts val="600"/>
              </a:spcAft>
              <a:buNone/>
            </a:pPr>
            <a:br>
              <a:rPr lang="en-BE" sz="1300" b="0" i="0" dirty="0">
                <a:effectLst/>
              </a:rPr>
            </a:br>
            <a:r>
              <a:rPr lang="en-US" sz="1300" b="0" i="0" dirty="0">
                <a:effectLst/>
              </a:rPr>
              <a:t>Improved Performance:</a:t>
            </a:r>
          </a:p>
          <a:p>
            <a:pPr marL="742950" lvl="1" indent="-228600" defTabSz="914400">
              <a:lnSpc>
                <a:spcPct val="110000"/>
              </a:lnSpc>
              <a:spcAft>
                <a:spcPts val="600"/>
              </a:spcAft>
              <a:buFont typeface="Arial" panose="020B0604020202020204" pitchFamily="34" charset="0"/>
              <a:buChar char="•"/>
            </a:pPr>
            <a:r>
              <a:rPr lang="en-US" sz="1300" b="0" i="0" dirty="0">
                <a:effectLst/>
              </a:rPr>
              <a:t>Caching significantly reduces response times</a:t>
            </a:r>
          </a:p>
          <a:p>
            <a:pPr marL="742950" lvl="1" indent="-228600" defTabSz="914400">
              <a:lnSpc>
                <a:spcPct val="110000"/>
              </a:lnSpc>
              <a:spcAft>
                <a:spcPts val="600"/>
              </a:spcAft>
              <a:buFont typeface="Arial" panose="020B0604020202020204" pitchFamily="34" charset="0"/>
              <a:buChar char="•"/>
            </a:pPr>
            <a:r>
              <a:rPr lang="en-US" sz="1300" b="0" i="0" dirty="0">
                <a:effectLst/>
              </a:rPr>
              <a:t>Faster retrieval and delivery of content</a:t>
            </a:r>
          </a:p>
          <a:p>
            <a:pPr marL="0" indent="0" defTabSz="914400">
              <a:lnSpc>
                <a:spcPct val="110000"/>
              </a:lnSpc>
              <a:spcAft>
                <a:spcPts val="600"/>
              </a:spcAft>
              <a:buNone/>
            </a:pPr>
            <a:r>
              <a:rPr lang="en-US" sz="1300" b="0" i="0" dirty="0">
                <a:effectLst/>
              </a:rPr>
              <a:t>Enhanced Scalability:</a:t>
            </a:r>
          </a:p>
          <a:p>
            <a:pPr marL="742950" lvl="1" indent="-228600" defTabSz="914400">
              <a:lnSpc>
                <a:spcPct val="110000"/>
              </a:lnSpc>
              <a:spcAft>
                <a:spcPts val="600"/>
              </a:spcAft>
              <a:buFont typeface="Arial" panose="020B0604020202020204" pitchFamily="34" charset="0"/>
              <a:buChar char="•"/>
            </a:pPr>
            <a:r>
              <a:rPr lang="en-US" sz="1300" b="0" i="0" dirty="0">
                <a:effectLst/>
              </a:rPr>
              <a:t>Caching enables handling a larger number of transactions per unit of time</a:t>
            </a:r>
          </a:p>
          <a:p>
            <a:pPr marL="742950" lvl="1" indent="-228600" defTabSz="914400">
              <a:lnSpc>
                <a:spcPct val="110000"/>
              </a:lnSpc>
              <a:spcAft>
                <a:spcPts val="600"/>
              </a:spcAft>
              <a:buFont typeface="Arial" panose="020B0604020202020204" pitchFamily="34" charset="0"/>
              <a:buChar char="•"/>
            </a:pPr>
            <a:r>
              <a:rPr lang="en-US" sz="1300" b="0" i="0" dirty="0">
                <a:effectLst/>
              </a:rPr>
              <a:t>Improves scalability of the application</a:t>
            </a:r>
          </a:p>
          <a:p>
            <a:pPr marL="742950" lvl="1" indent="-228600" defTabSz="914400">
              <a:lnSpc>
                <a:spcPct val="110000"/>
              </a:lnSpc>
              <a:spcAft>
                <a:spcPts val="600"/>
              </a:spcAft>
              <a:buFont typeface="Arial" panose="020B0604020202020204" pitchFamily="34" charset="0"/>
              <a:buChar char="•"/>
            </a:pPr>
            <a:r>
              <a:rPr lang="en-US" sz="1300" b="0" i="0" dirty="0">
                <a:effectLst/>
              </a:rPr>
              <a:t>Accommodates more concurrent users or connections without compromising performance</a:t>
            </a:r>
          </a:p>
          <a:p>
            <a:pPr marL="0" indent="0" defTabSz="914400">
              <a:lnSpc>
                <a:spcPct val="110000"/>
              </a:lnSpc>
              <a:spcAft>
                <a:spcPts val="600"/>
              </a:spcAft>
              <a:buNone/>
            </a:pPr>
            <a:r>
              <a:rPr lang="en-US" sz="1300" b="0" i="0" dirty="0">
                <a:effectLst/>
              </a:rPr>
              <a:t>Reduced Server Load:</a:t>
            </a:r>
          </a:p>
          <a:p>
            <a:pPr marL="742950" lvl="1" indent="-228600" defTabSz="914400">
              <a:lnSpc>
                <a:spcPct val="110000"/>
              </a:lnSpc>
              <a:spcAft>
                <a:spcPts val="600"/>
              </a:spcAft>
              <a:buFont typeface="Arial" panose="020B0604020202020204" pitchFamily="34" charset="0"/>
              <a:buChar char="•"/>
            </a:pPr>
            <a:r>
              <a:rPr lang="en-US" sz="1300" b="0" i="0" dirty="0">
                <a:effectLst/>
              </a:rPr>
              <a:t>Caching reduces the concurrency value</a:t>
            </a:r>
          </a:p>
          <a:p>
            <a:pPr marL="742950" lvl="1" indent="-228600" defTabSz="914400">
              <a:lnSpc>
                <a:spcPct val="110000"/>
              </a:lnSpc>
              <a:spcAft>
                <a:spcPts val="600"/>
              </a:spcAft>
              <a:buFont typeface="Arial" panose="020B0604020202020204" pitchFamily="34" charset="0"/>
              <a:buChar char="•"/>
            </a:pPr>
            <a:r>
              <a:rPr lang="en-US" sz="1300" b="0" i="0" dirty="0">
                <a:effectLst/>
              </a:rPr>
              <a:t>Indicates a lighter load on the application server</a:t>
            </a:r>
          </a:p>
          <a:p>
            <a:pPr marL="742950" lvl="1" indent="-228600" defTabSz="914400">
              <a:lnSpc>
                <a:spcPct val="110000"/>
              </a:lnSpc>
              <a:spcAft>
                <a:spcPts val="600"/>
              </a:spcAft>
              <a:buFont typeface="Arial" panose="020B0604020202020204" pitchFamily="34" charset="0"/>
              <a:buChar char="•"/>
            </a:pPr>
            <a:r>
              <a:rPr lang="en-US" sz="1300" b="0" i="0" dirty="0">
                <a:effectLst/>
              </a:rPr>
              <a:t>Leads to improved server utilization and resource efficiency</a:t>
            </a:r>
          </a:p>
          <a:p>
            <a:pPr marL="0" indent="0" defTabSz="914400">
              <a:lnSpc>
                <a:spcPct val="110000"/>
              </a:lnSpc>
              <a:spcAft>
                <a:spcPts val="600"/>
              </a:spcAft>
              <a:buNone/>
            </a:pPr>
            <a:r>
              <a:rPr lang="en-US" sz="1300" b="0" i="0" dirty="0">
                <a:effectLst/>
              </a:rPr>
              <a:t>Increased Throughput:</a:t>
            </a:r>
          </a:p>
          <a:p>
            <a:pPr marL="742950" lvl="1" indent="-228600" defTabSz="914400">
              <a:lnSpc>
                <a:spcPct val="110000"/>
              </a:lnSpc>
              <a:spcAft>
                <a:spcPts val="600"/>
              </a:spcAft>
              <a:buFont typeface="Arial" panose="020B0604020202020204" pitchFamily="34" charset="0"/>
              <a:buChar char="•"/>
            </a:pPr>
            <a:r>
              <a:rPr lang="en-US" sz="1300" b="0" i="0" dirty="0">
                <a:effectLst/>
              </a:rPr>
              <a:t>Caching results in a slight increase in throughput</a:t>
            </a:r>
          </a:p>
          <a:p>
            <a:pPr marL="742950" lvl="1" indent="-228600" defTabSz="914400">
              <a:lnSpc>
                <a:spcPct val="110000"/>
              </a:lnSpc>
              <a:spcAft>
                <a:spcPts val="600"/>
              </a:spcAft>
              <a:buFont typeface="Arial" panose="020B0604020202020204" pitchFamily="34" charset="0"/>
              <a:buChar char="•"/>
            </a:pPr>
            <a:r>
              <a:rPr lang="en-US" sz="1300" b="0" i="0" dirty="0">
                <a:effectLst/>
              </a:rPr>
              <a:t>Represents the amount of data transferred per unit of time</a:t>
            </a:r>
          </a:p>
          <a:p>
            <a:pPr marL="742950" lvl="1" indent="-228600" defTabSz="914400">
              <a:lnSpc>
                <a:spcPct val="110000"/>
              </a:lnSpc>
              <a:spcAft>
                <a:spcPts val="600"/>
              </a:spcAft>
              <a:buFont typeface="Arial" panose="020B0604020202020204" pitchFamily="34" charset="0"/>
              <a:buChar char="•"/>
            </a:pPr>
            <a:r>
              <a:rPr lang="en-US" sz="1300" b="0" i="0" dirty="0">
                <a:effectLst/>
              </a:rPr>
              <a:t>Optimizes resource utilization and enhances the overall throughput of the application</a:t>
            </a:r>
          </a:p>
          <a:p>
            <a:endParaRPr lang="nl-BE" dirty="0"/>
          </a:p>
        </p:txBody>
      </p:sp>
      <p:sp>
        <p:nvSpPr>
          <p:cNvPr id="4" name="Slide Number Placeholder 3"/>
          <p:cNvSpPr>
            <a:spLocks noGrp="1"/>
          </p:cNvSpPr>
          <p:nvPr>
            <p:ph type="sldNum" sz="quarter" idx="5"/>
          </p:nvPr>
        </p:nvSpPr>
        <p:spPr/>
        <p:txBody>
          <a:bodyPr/>
          <a:lstStyle/>
          <a:p>
            <a:fld id="{613AEEBB-C042-4225-80D7-7DEB09265EA7}" type="slidenum">
              <a:rPr lang="nl-BE" smtClean="0"/>
              <a:t>29</a:t>
            </a:fld>
            <a:endParaRPr lang="nl-BE"/>
          </a:p>
        </p:txBody>
      </p:sp>
    </p:spTree>
    <p:extLst>
      <p:ext uri="{BB962C8B-B14F-4D97-AF65-F5344CB8AC3E}">
        <p14:creationId xmlns:p14="http://schemas.microsoft.com/office/powerpoint/2010/main" val="53343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sz="1800" dirty="0">
                <a:effectLst/>
                <a:latin typeface="Calibri" panose="020F0502020204030204" pitchFamily="34" charset="0"/>
              </a:rPr>
              <a:t>Is a </a:t>
            </a:r>
            <a:r>
              <a:rPr lang="en-US" sz="1800" dirty="0">
                <a:effectLst/>
                <a:latin typeface="Calibri" panose="020F0502020204030204" pitchFamily="34" charset="0"/>
              </a:rPr>
              <a:t>powerful open-source runtime environment that allows you to run JavaScript code outside of a web browser</a:t>
            </a:r>
            <a:r>
              <a:rPr lang="en-BE" sz="1800" dirty="0">
                <a:effectLst/>
                <a:latin typeface="Calibri" panose="020F0502020204030204" pitchFamily="34" charset="0"/>
              </a:rPr>
              <a:t>.</a:t>
            </a:r>
          </a:p>
          <a:p>
            <a:r>
              <a:rPr lang="en-US" sz="1800" dirty="0">
                <a:effectLst/>
                <a:latin typeface="Calibri" panose="020F0502020204030204" pitchFamily="34" charset="0"/>
              </a:rPr>
              <a:t>Node.js extends the use of JavaScript to the server-side</a:t>
            </a:r>
            <a:r>
              <a:rPr lang="en-BE" sz="1800" dirty="0">
                <a:effectLst/>
                <a:latin typeface="Calibri" panose="020F0502020204030204" pitchFamily="34" charset="0"/>
              </a:rPr>
              <a:t>.</a:t>
            </a:r>
          </a:p>
          <a:p>
            <a:r>
              <a:rPr lang="en-US" sz="1800" dirty="0">
                <a:effectLst/>
                <a:latin typeface="Calibri" panose="020F0502020204030204" pitchFamily="34" charset="0"/>
              </a:rPr>
              <a:t>Node.js can handle many concurrent connections without getting blocked, making it ideal for building highly scalable applications that can handle a large number of simultaneous requests.</a:t>
            </a:r>
            <a:endParaRPr lang="en-BE"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Event driven, non-blocking I/O model</a:t>
            </a:r>
            <a:endParaRPr lang="en-US" dirty="0"/>
          </a:p>
          <a:p>
            <a:endParaRPr lang="nl-BE" dirty="0"/>
          </a:p>
        </p:txBody>
      </p:sp>
      <p:sp>
        <p:nvSpPr>
          <p:cNvPr id="4" name="Slide Number Placeholder 3"/>
          <p:cNvSpPr>
            <a:spLocks noGrp="1"/>
          </p:cNvSpPr>
          <p:nvPr>
            <p:ph type="sldNum" sz="quarter" idx="5"/>
          </p:nvPr>
        </p:nvSpPr>
        <p:spPr/>
        <p:txBody>
          <a:bodyPr/>
          <a:lstStyle/>
          <a:p>
            <a:fld id="{613AEEBB-C042-4225-80D7-7DEB09265EA7}" type="slidenum">
              <a:rPr lang="nl-BE" smtClean="0"/>
              <a:t>17</a:t>
            </a:fld>
            <a:endParaRPr lang="nl-BE"/>
          </a:p>
        </p:txBody>
      </p:sp>
    </p:spTree>
    <p:extLst>
      <p:ext uri="{BB962C8B-B14F-4D97-AF65-F5344CB8AC3E}">
        <p14:creationId xmlns:p14="http://schemas.microsoft.com/office/powerpoint/2010/main" val="4156043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sz="1800" dirty="0">
                <a:effectLst/>
                <a:latin typeface="Calibri" panose="020F0502020204030204" pitchFamily="34" charset="0"/>
              </a:rPr>
              <a:t>P</a:t>
            </a:r>
            <a:r>
              <a:rPr lang="en-US" sz="1800" dirty="0" err="1">
                <a:effectLst/>
                <a:latin typeface="Calibri" panose="020F0502020204030204" pitchFamily="34" charset="0"/>
              </a:rPr>
              <a:t>owerful</a:t>
            </a:r>
            <a:r>
              <a:rPr lang="en-US" sz="1800" dirty="0">
                <a:effectLst/>
                <a:latin typeface="Calibri" panose="020F0502020204030204" pitchFamily="34" charset="0"/>
              </a:rPr>
              <a:t> open-source relational database management system (RDBMS) that is widely used for storing and managing structured data</a:t>
            </a:r>
            <a:r>
              <a:rPr lang="en-BE" sz="1800" dirty="0">
                <a:effectLst/>
                <a:latin typeface="Calibri" panose="020F0502020204030204" pitchFamily="34" charset="0"/>
              </a:rPr>
              <a:t>.</a:t>
            </a:r>
          </a:p>
          <a:p>
            <a:r>
              <a:rPr lang="en-US" sz="1800" dirty="0">
                <a:effectLst/>
                <a:latin typeface="Calibri" panose="020F0502020204030204" pitchFamily="34" charset="0"/>
              </a:rPr>
              <a:t>its adherence to the SQL standard. It provides robust support for SQL </a:t>
            </a:r>
            <a:r>
              <a:rPr lang="en-US" sz="1800" dirty="0" err="1">
                <a:effectLst/>
                <a:latin typeface="Calibri" panose="020F0502020204030204" pitchFamily="34" charset="0"/>
              </a:rPr>
              <a:t>querie</a:t>
            </a:r>
            <a:r>
              <a:rPr lang="en-BE" sz="1800" dirty="0">
                <a:effectLst/>
                <a:latin typeface="Calibri" panose="020F0502020204030204" pitchFamily="34" charset="0"/>
              </a:rPr>
              <a:t>s</a:t>
            </a:r>
            <a:r>
              <a:rPr lang="en-US" sz="1800" dirty="0">
                <a:effectLst/>
                <a:latin typeface="Calibri" panose="020F0502020204030204" pitchFamily="34" charset="0"/>
              </a:rPr>
              <a:t>. This makes it easy for developers and data analysts to work with the database using familiar SQL syntax.</a:t>
            </a:r>
            <a:endParaRPr lang="en-BE" sz="1800" dirty="0">
              <a:effectLst/>
              <a:latin typeface="Calibri" panose="020F0502020204030204" pitchFamily="34" charset="0"/>
            </a:endParaRPr>
          </a:p>
          <a:p>
            <a:r>
              <a:rPr lang="en-BE" sz="1800" dirty="0">
                <a:effectLst/>
                <a:latin typeface="Calibri" panose="020F0502020204030204" pitchFamily="34" charset="0"/>
              </a:rPr>
              <a:t>It emphasizes </a:t>
            </a:r>
            <a:r>
              <a:rPr lang="en-US" sz="1800" dirty="0">
                <a:effectLst/>
                <a:latin typeface="Calibri" panose="020F0502020204030204" pitchFamily="34" charset="0"/>
              </a:rPr>
              <a:t>data integrity and reliability. It provides advanced features such as multi-version concurrency control (MVCC), which allows multiple transactions to work concurrently without conflicts.</a:t>
            </a:r>
            <a:endParaRPr lang="nl-BE" dirty="0"/>
          </a:p>
        </p:txBody>
      </p:sp>
      <p:sp>
        <p:nvSpPr>
          <p:cNvPr id="4" name="Slide Number Placeholder 3"/>
          <p:cNvSpPr>
            <a:spLocks noGrp="1"/>
          </p:cNvSpPr>
          <p:nvPr>
            <p:ph type="sldNum" sz="quarter" idx="5"/>
          </p:nvPr>
        </p:nvSpPr>
        <p:spPr/>
        <p:txBody>
          <a:bodyPr/>
          <a:lstStyle/>
          <a:p>
            <a:fld id="{613AEEBB-C042-4225-80D7-7DEB09265EA7}" type="slidenum">
              <a:rPr lang="nl-BE" smtClean="0"/>
              <a:t>18</a:t>
            </a:fld>
            <a:endParaRPr lang="nl-BE"/>
          </a:p>
        </p:txBody>
      </p:sp>
    </p:spTree>
    <p:extLst>
      <p:ext uri="{BB962C8B-B14F-4D97-AF65-F5344CB8AC3E}">
        <p14:creationId xmlns:p14="http://schemas.microsoft.com/office/powerpoint/2010/main" val="98771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sz="1800" dirty="0">
                <a:effectLst/>
                <a:latin typeface="Calibri" panose="020F0502020204030204" pitchFamily="34" charset="0"/>
              </a:rPr>
              <a:t>T</a:t>
            </a:r>
            <a:r>
              <a:rPr lang="en-US" sz="1800" dirty="0" err="1">
                <a:effectLst/>
                <a:latin typeface="Calibri" panose="020F0502020204030204" pitchFamily="34" charset="0"/>
              </a:rPr>
              <a:t>echnique</a:t>
            </a:r>
            <a:r>
              <a:rPr lang="en-US" sz="1800" dirty="0">
                <a:effectLst/>
                <a:latin typeface="Calibri" panose="020F0502020204030204" pitchFamily="34" charset="0"/>
              </a:rPr>
              <a:t> used in computing to improve the performance and efficiency of systems. </a:t>
            </a:r>
            <a:endParaRPr lang="en-BE" sz="1800" dirty="0">
              <a:effectLst/>
              <a:latin typeface="Calibri" panose="020F0502020204030204" pitchFamily="34" charset="0"/>
            </a:endParaRPr>
          </a:p>
          <a:p>
            <a:r>
              <a:rPr lang="en-US" sz="1800" dirty="0">
                <a:effectLst/>
                <a:latin typeface="Calibri" panose="020F0502020204030204" pitchFamily="34" charset="0"/>
              </a:rPr>
              <a:t>It involves storing frequently accessed or recently used data in a temporary storage location called a cache. </a:t>
            </a:r>
            <a:endParaRPr lang="en-BE" sz="1800" dirty="0">
              <a:effectLst/>
              <a:latin typeface="Calibri" panose="020F0502020204030204" pitchFamily="34" charset="0"/>
            </a:endParaRPr>
          </a:p>
          <a:p>
            <a:r>
              <a:rPr lang="en-BE" sz="1800" dirty="0">
                <a:effectLst/>
                <a:latin typeface="Calibri" panose="020F0502020204030204" pitchFamily="34" charset="0"/>
              </a:rPr>
              <a:t>R</a:t>
            </a:r>
            <a:r>
              <a:rPr lang="en-US" sz="1800" dirty="0">
                <a:effectLst/>
                <a:latin typeface="Calibri" panose="020F0502020204030204" pitchFamily="34" charset="0"/>
              </a:rPr>
              <a:t>educe the time and resources required to retrieve data from the original source, such as a database or a remote server.</a:t>
            </a:r>
            <a:endParaRPr lang="en-BE" sz="1800" dirty="0">
              <a:effectLst/>
              <a:latin typeface="Calibri" panose="020F0502020204030204" pitchFamily="34" charset="0"/>
            </a:endParaRPr>
          </a:p>
          <a:p>
            <a:endParaRPr lang="en-BE"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When data is requested, instead of fetching it from the original source every time, the system checks the cache first. If the data is found in the cache, it can be retrieved much faster since accessing the cache is typically quicker than accessing the original source. This helps to minimize delays and latency, resulting in faster response times and improved overall system performance.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Caches are designed to be faster but smaller than the original data source. They can be implemented at various levels, including hardware, operating system, web browsers, and applications. </a:t>
            </a:r>
          </a:p>
          <a:p>
            <a:endParaRPr lang="en-BE" sz="1800" dirty="0">
              <a:effectLst/>
              <a:latin typeface="Calibri" panose="020F0502020204030204" pitchFamily="34" charset="0"/>
            </a:endParaRPr>
          </a:p>
          <a:p>
            <a:r>
              <a:rPr lang="en-BE" sz="1800" dirty="0">
                <a:effectLst/>
                <a:latin typeface="Calibri" panose="020F0502020204030204" pitchFamily="34" charset="0"/>
              </a:rPr>
              <a:t>Net</a:t>
            </a:r>
            <a:r>
              <a:rPr lang="nl-BE" sz="1800" dirty="0" err="1">
                <a:effectLst/>
                <a:latin typeface="Calibri" panose="020F0502020204030204" pitchFamily="34" charset="0"/>
              </a:rPr>
              <a:t>work</a:t>
            </a:r>
            <a:r>
              <a:rPr lang="en-BE" sz="1800" dirty="0">
                <a:effectLst/>
                <a:latin typeface="Calibri" panose="020F0502020204030204" pitchFamily="34" charset="0"/>
              </a:rPr>
              <a:t> overhead</a:t>
            </a:r>
          </a:p>
          <a:p>
            <a:r>
              <a:rPr lang="en-US" sz="1800" dirty="0">
                <a:effectLst/>
                <a:latin typeface="Calibri" panose="020F0502020204030204" pitchFamily="34" charset="0"/>
              </a:rPr>
              <a:t>The additional data or resources required to transmit and process data over a network</a:t>
            </a:r>
            <a:endParaRPr lang="en-BE" sz="1800" dirty="0">
              <a:effectLst/>
              <a:latin typeface="Calibri" panose="020F0502020204030204" pitchFamily="34" charset="0"/>
            </a:endParaRPr>
          </a:p>
          <a:p>
            <a:endParaRPr lang="en-BE" sz="1800" dirty="0">
              <a:effectLst/>
              <a:latin typeface="Calibri" panose="020F0502020204030204" pitchFamily="34" charset="0"/>
            </a:endParaRPr>
          </a:p>
          <a:p>
            <a:r>
              <a:rPr lang="en-US" dirty="0"/>
              <a:t>Reduces overhead and minimizes CPU usage</a:t>
            </a:r>
          </a:p>
          <a:p>
            <a:r>
              <a:rPr lang="en-US" dirty="0"/>
              <a:t>Decreases the number of requests and network communication costs</a:t>
            </a:r>
          </a:p>
          <a:p>
            <a:r>
              <a:rPr lang="en-US" dirty="0"/>
              <a:t>Prolongs machine/server life and reduces infrastructure costs</a:t>
            </a:r>
          </a:p>
          <a:p>
            <a:endParaRPr lang="en-BE" dirty="0"/>
          </a:p>
          <a:p>
            <a:r>
              <a:rPr lang="en-US" b="0" i="0" dirty="0">
                <a:solidFill>
                  <a:srgbClr val="E4E7E9"/>
                </a:solidFill>
                <a:effectLst/>
                <a:latin typeface="DM Sans" pitchFamily="2" charset="0"/>
              </a:rPr>
              <a:t>Network overhead refers to the additional data, processing, and resource usage required for transmitting and receiving data over a network.</a:t>
            </a:r>
            <a:endParaRPr lang="nl-BE" dirty="0"/>
          </a:p>
        </p:txBody>
      </p:sp>
      <p:sp>
        <p:nvSpPr>
          <p:cNvPr id="4" name="Slide Number Placeholder 3"/>
          <p:cNvSpPr>
            <a:spLocks noGrp="1"/>
          </p:cNvSpPr>
          <p:nvPr>
            <p:ph type="sldNum" sz="quarter" idx="5"/>
          </p:nvPr>
        </p:nvSpPr>
        <p:spPr/>
        <p:txBody>
          <a:bodyPr/>
          <a:lstStyle/>
          <a:p>
            <a:fld id="{613AEEBB-C042-4225-80D7-7DEB09265EA7}" type="slidenum">
              <a:rPr lang="nl-BE" smtClean="0"/>
              <a:t>19</a:t>
            </a:fld>
            <a:endParaRPr lang="nl-BE"/>
          </a:p>
        </p:txBody>
      </p:sp>
    </p:spTree>
    <p:extLst>
      <p:ext uri="{BB962C8B-B14F-4D97-AF65-F5344CB8AC3E}">
        <p14:creationId xmlns:p14="http://schemas.microsoft.com/office/powerpoint/2010/main" val="2531790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Definition: Distributing network traffic across multiple backend servers</a:t>
            </a:r>
          </a:p>
          <a:p>
            <a:r>
              <a:rPr lang="en-US" dirty="0"/>
              <a:t>Efficiently distributes client requests or network load across servers</a:t>
            </a:r>
          </a:p>
          <a:p>
            <a:r>
              <a:rPr lang="en-US" dirty="0"/>
              <a:t>Ensures high availability and reliability by directing traffic to online servers</a:t>
            </a:r>
          </a:p>
          <a:p>
            <a:r>
              <a:rPr lang="en-US" dirty="0"/>
              <a:t>Provides flexibility to add or remove servers based on demand</a:t>
            </a:r>
          </a:p>
          <a:p>
            <a:endParaRPr lang="en-BE" dirty="0"/>
          </a:p>
          <a:p>
            <a:r>
              <a:rPr lang="en-US" dirty="0"/>
              <a:t>Improved security: Adds layers of protection, defends against emerging threats, and simplifies compliance</a:t>
            </a:r>
          </a:p>
          <a:p>
            <a:r>
              <a:rPr lang="en-US" dirty="0"/>
              <a:t>Enhanced performance: Reduces server load, optimizes traffic, supports HTTP 2.0, enables SSL offloading, compression, and caching</a:t>
            </a:r>
          </a:p>
          <a:p>
            <a:r>
              <a:rPr lang="en-US" dirty="0"/>
              <a:t>Increased resilience: Maintains service in case of server failure, works around busy servers, and simplifies business continuity</a:t>
            </a:r>
          </a:p>
          <a:p>
            <a:r>
              <a:rPr lang="en-US" dirty="0"/>
              <a:t>Scalability: Facilitates seamless addition of servers or adjustment of cloud hosting to meet demand, avoids costly server upgrades</a:t>
            </a:r>
          </a:p>
          <a:p>
            <a:endParaRPr lang="en-BE" dirty="0"/>
          </a:p>
        </p:txBody>
      </p:sp>
      <p:sp>
        <p:nvSpPr>
          <p:cNvPr id="4" name="Slide Number Placeholder 3"/>
          <p:cNvSpPr>
            <a:spLocks noGrp="1"/>
          </p:cNvSpPr>
          <p:nvPr>
            <p:ph type="sldNum" sz="quarter" idx="5"/>
          </p:nvPr>
        </p:nvSpPr>
        <p:spPr/>
        <p:txBody>
          <a:bodyPr/>
          <a:lstStyle/>
          <a:p>
            <a:fld id="{613AEEBB-C042-4225-80D7-7DEB09265EA7}" type="slidenum">
              <a:rPr lang="nl-BE" smtClean="0"/>
              <a:t>20</a:t>
            </a:fld>
            <a:endParaRPr lang="nl-BE"/>
          </a:p>
        </p:txBody>
      </p:sp>
    </p:spTree>
    <p:extLst>
      <p:ext uri="{BB962C8B-B14F-4D97-AF65-F5344CB8AC3E}">
        <p14:creationId xmlns:p14="http://schemas.microsoft.com/office/powerpoint/2010/main" val="1578406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access strategy (how data is read and written)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Eviction policy (how outdated data is removed)</a:t>
            </a:r>
          </a:p>
          <a:p>
            <a:endParaRPr lang="nl-BE" dirty="0"/>
          </a:p>
        </p:txBody>
      </p:sp>
      <p:sp>
        <p:nvSpPr>
          <p:cNvPr id="4" name="Slide Number Placeholder 3"/>
          <p:cNvSpPr>
            <a:spLocks noGrp="1"/>
          </p:cNvSpPr>
          <p:nvPr>
            <p:ph type="sldNum" sz="quarter" idx="5"/>
          </p:nvPr>
        </p:nvSpPr>
        <p:spPr/>
        <p:txBody>
          <a:bodyPr/>
          <a:lstStyle/>
          <a:p>
            <a:fld id="{613AEEBB-C042-4225-80D7-7DEB09265EA7}" type="slidenum">
              <a:rPr lang="nl-BE" smtClean="0"/>
              <a:t>21</a:t>
            </a:fld>
            <a:endParaRPr lang="nl-BE"/>
          </a:p>
        </p:txBody>
      </p:sp>
    </p:spTree>
    <p:extLst>
      <p:ext uri="{BB962C8B-B14F-4D97-AF65-F5344CB8AC3E}">
        <p14:creationId xmlns:p14="http://schemas.microsoft.com/office/powerpoint/2010/main" val="1934617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Application checks cache first, cache hit or miss scenario</a:t>
            </a:r>
            <a:endParaRPr lang="en-B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 communicates with cache and database independently</a:t>
            </a:r>
          </a:p>
          <a:p>
            <a:pPr marL="0" marR="0" lvl="0" indent="0" algn="l" defTabSz="914400" rtl="0" eaLnBrk="1" fontAlgn="auto" latinLnBrk="0" hangingPunct="1">
              <a:lnSpc>
                <a:spcPct val="100000"/>
              </a:lnSpc>
              <a:spcBef>
                <a:spcPts val="0"/>
              </a:spcBef>
              <a:spcAft>
                <a:spcPts val="0"/>
              </a:spcAft>
              <a:buClrTx/>
              <a:buSzTx/>
              <a:buFontTx/>
              <a:buNone/>
              <a:tabLst/>
              <a:defRPr/>
            </a:pPr>
            <a:br>
              <a:rPr lang="en-BE" sz="1200" dirty="0"/>
            </a:br>
            <a:r>
              <a:rPr lang="en-BE" sz="1800" dirty="0">
                <a:effectLst/>
                <a:latin typeface="Calibri" panose="020F0502020204030204" pitchFamily="34" charset="0"/>
                <a:ea typeface="Calibri" panose="020F0502020204030204" pitchFamily="34" charset="0"/>
                <a:cs typeface="Times New Roman" panose="02020603050405020304" pitchFamily="18" charset="0"/>
              </a:rPr>
              <a:t>Cache-aside caching provides resilience to cache failures by allowing the system to operate even when the cache cluster is down, though performance may suffer.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sz="1800" dirty="0">
                <a:effectLst/>
                <a:latin typeface="Calibri" panose="020F0502020204030204" pitchFamily="34" charset="0"/>
                <a:ea typeface="Calibri" panose="020F0502020204030204" pitchFamily="34" charset="0"/>
                <a:cs typeface="Times New Roman" panose="02020603050405020304" pitchFamily="18" charset="0"/>
              </a:rPr>
              <a:t>Pros, cons</a:t>
            </a:r>
          </a:p>
          <a:p>
            <a:pPr marL="0" marR="0" lvl="0" indent="0" algn="l" defTabSz="914400" rtl="0" eaLnBrk="1" fontAlgn="auto" latinLnBrk="0" hangingPunct="1">
              <a:lnSpc>
                <a:spcPct val="100000"/>
              </a:lnSpc>
              <a:spcBef>
                <a:spcPts val="0"/>
              </a:spcBef>
              <a:spcAft>
                <a:spcPts val="0"/>
              </a:spcAft>
              <a:buClrTx/>
              <a:buSzTx/>
              <a:buFontTx/>
              <a:buNone/>
              <a:tabLst/>
              <a:defRPr/>
            </a:pPr>
            <a:r>
              <a:rPr lang="en-BE" sz="1800" dirty="0">
                <a:effectLst/>
                <a:latin typeface="Calibri" panose="020F0502020204030204" pitchFamily="34" charset="0"/>
                <a:ea typeface="Calibri" panose="020F0502020204030204" pitchFamily="34" charset="0"/>
                <a:cs typeface="Times New Roman" panose="02020603050405020304" pitchFamily="18" charset="0"/>
              </a:rPr>
              <a:t>The cache-aside caching approach is commonly used in read-heavy workloads and is implemented using general-purpose caching tools such as Memcached and Redis. Cache-aside caching provides resilience to cache failures by allowing the system to operate even when the cache cluster is down, though performance may suffer.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BE" sz="1200" dirty="0">
                <a:effectLst/>
                <a:latin typeface="Calibri" panose="020F0502020204030204" pitchFamily="34" charset="0"/>
                <a:ea typeface="Calibri" panose="020F0502020204030204" pitchFamily="34" charset="0"/>
                <a:cs typeface="Times New Roman" panose="02020603050405020304" pitchFamily="18" charset="0"/>
              </a:rPr>
              <a:t>The most common write strategy in cache-aside caching is to write data directly to the database, which can lead to inconsistency between the cache and the database. Developers can use TTL to continue serving stale data until it expires, or they can invalidate the cache entry or use a suitable write strategy to guarantee data freshness.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613AEEBB-C042-4225-80D7-7DEB09265EA7}" type="slidenum">
              <a:rPr lang="nl-BE" smtClean="0"/>
              <a:t>22</a:t>
            </a:fld>
            <a:endParaRPr lang="nl-BE"/>
          </a:p>
        </p:txBody>
      </p:sp>
    </p:spTree>
    <p:extLst>
      <p:ext uri="{BB962C8B-B14F-4D97-AF65-F5344CB8AC3E}">
        <p14:creationId xmlns:p14="http://schemas.microsoft.com/office/powerpoint/2010/main" val="3901601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Cache positioned in-line with the database</a:t>
            </a:r>
            <a:endParaRPr lang="en-BE" sz="1200" dirty="0"/>
          </a:p>
          <a:p>
            <a:endParaRPr lang="en-BE" sz="1200" dirty="0"/>
          </a:p>
          <a:p>
            <a:r>
              <a:rPr lang="en-BE" sz="1800" dirty="0">
                <a:effectLst/>
                <a:latin typeface="Calibri" panose="020F0502020204030204" pitchFamily="34" charset="0"/>
                <a:ea typeface="Calibri" panose="020F0502020204030204" pitchFamily="34" charset="0"/>
                <a:cs typeface="Times New Roman" panose="02020603050405020304" pitchFamily="18" charset="0"/>
              </a:rPr>
              <a:t>In the event of a cache miss, this approach loads the missing data from the database, adds it to the cache, and sends it back to the application.</a:t>
            </a:r>
          </a:p>
          <a:p>
            <a:endParaRPr lang="en-BE" sz="1800" dirty="0">
              <a:effectLst/>
              <a:latin typeface="Calibri" panose="020F0502020204030204" pitchFamily="34" charset="0"/>
              <a:ea typeface="Calibri" panose="020F0502020204030204" pitchFamily="34" charset="0"/>
              <a:cs typeface="Times New Roman" panose="02020603050405020304" pitchFamily="18" charset="0"/>
            </a:endParaRPr>
          </a:p>
          <a:p>
            <a:r>
              <a:rPr lang="en-BE" sz="1800" dirty="0">
                <a:effectLst/>
                <a:latin typeface="Calibri" panose="020F0502020204030204" pitchFamily="34" charset="0"/>
                <a:ea typeface="Calibri" panose="020F0502020204030204" pitchFamily="34" charset="0"/>
                <a:cs typeface="Times New Roman" panose="02020603050405020304" pitchFamily="18" charset="0"/>
              </a:rPr>
              <a:t>In cache-aside, the application is responsible for fetching data from the database and populating the cache, whereas in read-through, this logic is usually handled by a library or standalone cache provider.</a:t>
            </a:r>
          </a:p>
          <a:p>
            <a:endParaRPr lang="en-BE" sz="1800" dirty="0">
              <a:effectLst/>
              <a:latin typeface="Calibri" panose="020F0502020204030204" pitchFamily="34" charset="0"/>
              <a:ea typeface="Calibri" panose="020F0502020204030204" pitchFamily="34" charset="0"/>
              <a:cs typeface="Times New Roman" panose="02020603050405020304" pitchFamily="18" charset="0"/>
            </a:endParaRPr>
          </a:p>
          <a:p>
            <a:r>
              <a:rPr lang="en-BE" sz="1800" dirty="0">
                <a:effectLst/>
                <a:latin typeface="Calibri" panose="020F0502020204030204" pitchFamily="34" charset="0"/>
                <a:ea typeface="Calibri" panose="020F0502020204030204" pitchFamily="34" charset="0"/>
                <a:cs typeface="Times New Roman" panose="02020603050405020304" pitchFamily="18" charset="0"/>
              </a:rPr>
              <a:t>Pros, cons</a:t>
            </a:r>
          </a:p>
          <a:p>
            <a:r>
              <a:rPr lang="en-BE" sz="1800" dirty="0">
                <a:effectLst/>
                <a:latin typeface="Calibri" panose="020F0502020204030204" pitchFamily="34" charset="0"/>
                <a:ea typeface="Calibri" panose="020F0502020204030204" pitchFamily="34" charset="0"/>
                <a:cs typeface="Times New Roman" panose="02020603050405020304" pitchFamily="18" charset="0"/>
              </a:rPr>
              <a:t>Read-through caches are most effective for read-heavy workloads where the same data is requested repeatedly, but they can incur a penalty when data is first requested and loaded into the cache. To mitigate this, developers often manually "warm" or "pre-heat" the cache with commonly requested data. However, inconsistencies between cache and database data are still possible and must be addressed with a suitable write strategy.</a:t>
            </a:r>
            <a:endParaRPr lang="en-US" sz="1200" dirty="0"/>
          </a:p>
        </p:txBody>
      </p:sp>
      <p:sp>
        <p:nvSpPr>
          <p:cNvPr id="4" name="Slide Number Placeholder 3"/>
          <p:cNvSpPr>
            <a:spLocks noGrp="1"/>
          </p:cNvSpPr>
          <p:nvPr>
            <p:ph type="sldNum" sz="quarter" idx="5"/>
          </p:nvPr>
        </p:nvSpPr>
        <p:spPr/>
        <p:txBody>
          <a:bodyPr/>
          <a:lstStyle/>
          <a:p>
            <a:fld id="{613AEEBB-C042-4225-80D7-7DEB09265EA7}" type="slidenum">
              <a:rPr lang="nl-BE" smtClean="0"/>
              <a:t>23</a:t>
            </a:fld>
            <a:endParaRPr lang="nl-BE"/>
          </a:p>
        </p:txBody>
      </p:sp>
    </p:spTree>
    <p:extLst>
      <p:ext uri="{BB962C8B-B14F-4D97-AF65-F5344CB8AC3E}">
        <p14:creationId xmlns:p14="http://schemas.microsoft.com/office/powerpoint/2010/main" val="407834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 invalidation: Difficulty in deciding when to remove outdated content from the cache</a:t>
            </a:r>
          </a:p>
          <a:p>
            <a:r>
              <a:rPr lang="en-US" dirty="0"/>
              <a:t>Cache consistency: Ensuring consistency across multiple cache instances</a:t>
            </a:r>
          </a:p>
          <a:p>
            <a:r>
              <a:rPr lang="en-US" dirty="0"/>
              <a:t>Increased memory usage: Additional memory requirements for storing cached data</a:t>
            </a:r>
          </a:p>
          <a:p>
            <a:endParaRPr lang="en-BE" dirty="0"/>
          </a:p>
          <a:p>
            <a:r>
              <a:rPr lang="en-US" dirty="0"/>
              <a:t>Consistency vs. performance: Balancing data consistency with caching performance</a:t>
            </a:r>
          </a:p>
          <a:p>
            <a:r>
              <a:rPr lang="en-US" dirty="0"/>
              <a:t>Cost vs. performance: Considering the cost of additional resources required for caching</a:t>
            </a:r>
          </a:p>
          <a:p>
            <a:r>
              <a:rPr lang="en-US" dirty="0"/>
              <a:t>Increased complexity: Adding complexity to the application architecture, especially in distributed environments</a:t>
            </a:r>
            <a:endParaRPr lang="nl-BE" dirty="0"/>
          </a:p>
        </p:txBody>
      </p:sp>
      <p:sp>
        <p:nvSpPr>
          <p:cNvPr id="4" name="Slide Number Placeholder 3"/>
          <p:cNvSpPr>
            <a:spLocks noGrp="1"/>
          </p:cNvSpPr>
          <p:nvPr>
            <p:ph type="sldNum" sz="quarter" idx="5"/>
          </p:nvPr>
        </p:nvSpPr>
        <p:spPr/>
        <p:txBody>
          <a:bodyPr/>
          <a:lstStyle/>
          <a:p>
            <a:fld id="{613AEEBB-C042-4225-80D7-7DEB09265EA7}" type="slidenum">
              <a:rPr lang="nl-BE" smtClean="0"/>
              <a:t>24</a:t>
            </a:fld>
            <a:endParaRPr lang="nl-BE"/>
          </a:p>
        </p:txBody>
      </p:sp>
    </p:spTree>
    <p:extLst>
      <p:ext uri="{BB962C8B-B14F-4D97-AF65-F5344CB8AC3E}">
        <p14:creationId xmlns:p14="http://schemas.microsoft.com/office/powerpoint/2010/main" val="831495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June 23,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pic>
        <p:nvPicPr>
          <p:cNvPr id="10" name="Picture 2" descr="Lemonade Software Development (part of the Sword Group) | LinkedIn">
            <a:extLst>
              <a:ext uri="{FF2B5EF4-FFF2-40B4-BE49-F238E27FC236}">
                <a16:creationId xmlns:a16="http://schemas.microsoft.com/office/drawing/2014/main" id="{EA968BC4-40B5-E7F4-4BB0-381B2102A8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geschool PXL | Hasselt">
            <a:extLst>
              <a:ext uri="{FF2B5EF4-FFF2-40B4-BE49-F238E27FC236}">
                <a16:creationId xmlns:a16="http://schemas.microsoft.com/office/drawing/2014/main" id="{05235285-A6F0-BD8C-74C4-E2502864F5F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061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June 23,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pic>
        <p:nvPicPr>
          <p:cNvPr id="7" name="Picture 2" descr="Lemonade Software Development (part of the Sword Group) | LinkedIn">
            <a:extLst>
              <a:ext uri="{FF2B5EF4-FFF2-40B4-BE49-F238E27FC236}">
                <a16:creationId xmlns:a16="http://schemas.microsoft.com/office/drawing/2014/main" id="{C6B3A7E2-AD09-1ED7-DB46-D89D4FDC6D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geschool PXL | Hasselt">
            <a:extLst>
              <a:ext uri="{FF2B5EF4-FFF2-40B4-BE49-F238E27FC236}">
                <a16:creationId xmlns:a16="http://schemas.microsoft.com/office/drawing/2014/main" id="{61177951-EEC3-ED0B-1E9C-5B7B823C82C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44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June 23,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pic>
        <p:nvPicPr>
          <p:cNvPr id="7" name="Picture 2" descr="Lemonade Software Development (part of the Sword Group) | LinkedIn">
            <a:extLst>
              <a:ext uri="{FF2B5EF4-FFF2-40B4-BE49-F238E27FC236}">
                <a16:creationId xmlns:a16="http://schemas.microsoft.com/office/drawing/2014/main" id="{03D974A2-21C1-1665-B31B-13279C1EA7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geschool PXL | Hasselt">
            <a:extLst>
              <a:ext uri="{FF2B5EF4-FFF2-40B4-BE49-F238E27FC236}">
                <a16:creationId xmlns:a16="http://schemas.microsoft.com/office/drawing/2014/main" id="{BCB2319C-8407-F487-8C8E-73962056D36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884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June 23,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pic>
        <p:nvPicPr>
          <p:cNvPr id="7" name="Picture 2" descr="Lemonade Software Development (part of the Sword Group) | LinkedIn">
            <a:extLst>
              <a:ext uri="{FF2B5EF4-FFF2-40B4-BE49-F238E27FC236}">
                <a16:creationId xmlns:a16="http://schemas.microsoft.com/office/drawing/2014/main" id="{C95D8E2C-E855-00E6-A4CE-759EEAE9DF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geschool PXL | Hasselt">
            <a:extLst>
              <a:ext uri="{FF2B5EF4-FFF2-40B4-BE49-F238E27FC236}">
                <a16:creationId xmlns:a16="http://schemas.microsoft.com/office/drawing/2014/main" id="{EA445AE6-EE8B-FEC5-041A-865639C7B98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79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June 23,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pic>
        <p:nvPicPr>
          <p:cNvPr id="7" name="Picture 2" descr="Lemonade Software Development (part of the Sword Group) | LinkedIn">
            <a:extLst>
              <a:ext uri="{FF2B5EF4-FFF2-40B4-BE49-F238E27FC236}">
                <a16:creationId xmlns:a16="http://schemas.microsoft.com/office/drawing/2014/main" id="{4EAF8786-5EE5-61B9-34A2-CBD6BD23EDF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geschool PXL | Hasselt">
            <a:extLst>
              <a:ext uri="{FF2B5EF4-FFF2-40B4-BE49-F238E27FC236}">
                <a16:creationId xmlns:a16="http://schemas.microsoft.com/office/drawing/2014/main" id="{B6D66E5B-830A-FFF9-E84E-06E67693CEA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112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June 23,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pic>
        <p:nvPicPr>
          <p:cNvPr id="8" name="Picture 2" descr="Lemonade Software Development (part of the Sword Group) | LinkedIn">
            <a:extLst>
              <a:ext uri="{FF2B5EF4-FFF2-40B4-BE49-F238E27FC236}">
                <a16:creationId xmlns:a16="http://schemas.microsoft.com/office/drawing/2014/main" id="{2B2D9FF8-BCC8-8889-DE67-905704AE55A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geschool PXL | Hasselt">
            <a:extLst>
              <a:ext uri="{FF2B5EF4-FFF2-40B4-BE49-F238E27FC236}">
                <a16:creationId xmlns:a16="http://schemas.microsoft.com/office/drawing/2014/main" id="{ABCF188B-842D-2969-6545-BA4D0F81E67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60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June 23,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pic>
        <p:nvPicPr>
          <p:cNvPr id="2" name="Picture 2" descr="Lemonade Software Development (part of the Sword Group) | LinkedIn">
            <a:extLst>
              <a:ext uri="{FF2B5EF4-FFF2-40B4-BE49-F238E27FC236}">
                <a16:creationId xmlns:a16="http://schemas.microsoft.com/office/drawing/2014/main" id="{4C37B002-E99E-F677-B347-33982AFB4F9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geschool PXL | Hasselt">
            <a:extLst>
              <a:ext uri="{FF2B5EF4-FFF2-40B4-BE49-F238E27FC236}">
                <a16:creationId xmlns:a16="http://schemas.microsoft.com/office/drawing/2014/main" id="{F16A5A79-64A8-CC7A-D1C9-811C5F828AE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119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June 23,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667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June 23,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pic>
        <p:nvPicPr>
          <p:cNvPr id="5" name="Picture 2" descr="Lemonade Software Development (part of the Sword Group) | LinkedIn">
            <a:extLst>
              <a:ext uri="{FF2B5EF4-FFF2-40B4-BE49-F238E27FC236}">
                <a16:creationId xmlns:a16="http://schemas.microsoft.com/office/drawing/2014/main" id="{FE37551E-C434-28E7-4D7F-CF688974379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geschool PXL | Hasselt">
            <a:extLst>
              <a:ext uri="{FF2B5EF4-FFF2-40B4-BE49-F238E27FC236}">
                <a16:creationId xmlns:a16="http://schemas.microsoft.com/office/drawing/2014/main" id="{BAE27CED-ECCC-5109-F63A-78278CD96C9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86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June 23,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pic>
        <p:nvPicPr>
          <p:cNvPr id="8" name="Picture 2" descr="Lemonade Software Development (part of the Sword Group) | LinkedIn">
            <a:extLst>
              <a:ext uri="{FF2B5EF4-FFF2-40B4-BE49-F238E27FC236}">
                <a16:creationId xmlns:a16="http://schemas.microsoft.com/office/drawing/2014/main" id="{51413982-5270-933F-8161-5781BCBDD9A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geschool PXL | Hasselt">
            <a:extLst>
              <a:ext uri="{FF2B5EF4-FFF2-40B4-BE49-F238E27FC236}">
                <a16:creationId xmlns:a16="http://schemas.microsoft.com/office/drawing/2014/main" id="{AE9834C0-52ED-0FA5-253D-2CD293D7494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77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June 23,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pic>
        <p:nvPicPr>
          <p:cNvPr id="8" name="Picture 2" descr="Lemonade Software Development (part of the Sword Group) | LinkedIn">
            <a:extLst>
              <a:ext uri="{FF2B5EF4-FFF2-40B4-BE49-F238E27FC236}">
                <a16:creationId xmlns:a16="http://schemas.microsoft.com/office/drawing/2014/main" id="{177CBAD2-C596-8AA1-8655-08395CE640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400" y="5718450"/>
            <a:ext cx="655608" cy="655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geschool PXL | Hasselt">
            <a:extLst>
              <a:ext uri="{FF2B5EF4-FFF2-40B4-BE49-F238E27FC236}">
                <a16:creationId xmlns:a16="http://schemas.microsoft.com/office/drawing/2014/main" id="{CD9AB48E-D976-0B2A-3B59-C27A01B5352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36392" y="5718450"/>
            <a:ext cx="655608" cy="65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654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Friday, June 23,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150168034"/>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19" r:id="rId6"/>
    <p:sldLayoutId id="2147483815" r:id="rId7"/>
    <p:sldLayoutId id="2147483816" r:id="rId8"/>
    <p:sldLayoutId id="2147483817" r:id="rId9"/>
    <p:sldLayoutId id="2147483818" r:id="rId10"/>
    <p:sldLayoutId id="2147483820"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3734E53E-4F63-44CB-B70A-5DDFEE05E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3E32D53-FD05-46F1-97E2-C13949F5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 y="1"/>
            <a:ext cx="8110817" cy="6858000"/>
          </a:xfrm>
          <a:prstGeom prst="rect">
            <a:avLst/>
          </a:prstGeom>
          <a:gradFill>
            <a:gsLst>
              <a:gs pos="3000">
                <a:schemeClr val="accent5">
                  <a:alpha val="83000"/>
                </a:schemeClr>
              </a:gs>
              <a:gs pos="100000">
                <a:schemeClr val="accent6"/>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DA9E872-DB12-4A7B-A151-052FA0773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26408" y="-626408"/>
            <a:ext cx="6858002" cy="8110817"/>
          </a:xfrm>
          <a:prstGeom prst="rect">
            <a:avLst/>
          </a:prstGeom>
          <a:gradFill>
            <a:gsLst>
              <a:gs pos="11000">
                <a:schemeClr val="accent2">
                  <a:alpha val="63000"/>
                </a:schemeClr>
              </a:gs>
              <a:gs pos="99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3B984CFC-8941-41C1-9730-F447E13EB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77393" y="-1877393"/>
            <a:ext cx="4356024" cy="8110814"/>
          </a:xfrm>
          <a:prstGeom prst="rect">
            <a:avLst/>
          </a:prstGeom>
          <a:gradFill>
            <a:gsLst>
              <a:gs pos="0">
                <a:schemeClr val="accent4">
                  <a:lumMod val="60000"/>
                  <a:lumOff val="40000"/>
                  <a:alpha val="26000"/>
                </a:schemeClr>
              </a:gs>
              <a:gs pos="92000">
                <a:schemeClr val="accent5">
                  <a:alpha val="3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D3185161-AC26-4077-A972-6C3306B24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39" y="447866"/>
            <a:ext cx="6805130" cy="5909388"/>
          </a:xfrm>
          <a:prstGeom prst="rect">
            <a:avLst/>
          </a:prstGeom>
          <a:gradFill>
            <a:gsLst>
              <a:gs pos="38000">
                <a:schemeClr val="accent5">
                  <a:lumMod val="60000"/>
                  <a:lumOff val="40000"/>
                  <a:alpha val="0"/>
                </a:schemeClr>
              </a:gs>
              <a:gs pos="99000">
                <a:schemeClr val="accent5">
                  <a:alpha val="4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39B0F207-7872-4A1E-BCCD-EBF4B8A6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174217">
            <a:off x="2279676" y="1277867"/>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0AC2714-A8B2-8B39-96DF-0727DFB9AE6B}"/>
              </a:ext>
            </a:extLst>
          </p:cNvPr>
          <p:cNvSpPr>
            <a:spLocks noGrp="1"/>
          </p:cNvSpPr>
          <p:nvPr>
            <p:ph type="ctrTitle"/>
          </p:nvPr>
        </p:nvSpPr>
        <p:spPr>
          <a:xfrm>
            <a:off x="1371600" y="866124"/>
            <a:ext cx="5724939" cy="3177142"/>
          </a:xfrm>
        </p:spPr>
        <p:txBody>
          <a:bodyPr vert="horz" lIns="91440" tIns="45720" rIns="91440" bIns="45720" rtlCol="0">
            <a:normAutofit/>
          </a:bodyPr>
          <a:lstStyle/>
          <a:p>
            <a:pPr algn="l"/>
            <a:r>
              <a:rPr lang="en-US" dirty="0">
                <a:solidFill>
                  <a:schemeClr val="bg1"/>
                </a:solidFill>
              </a:rPr>
              <a:t>Internship</a:t>
            </a:r>
          </a:p>
        </p:txBody>
      </p:sp>
      <p:sp>
        <p:nvSpPr>
          <p:cNvPr id="5" name="Subtitle 4">
            <a:extLst>
              <a:ext uri="{FF2B5EF4-FFF2-40B4-BE49-F238E27FC236}">
                <a16:creationId xmlns:a16="http://schemas.microsoft.com/office/drawing/2014/main" id="{0F1FE12E-ADE4-95DF-2949-019B5CB98A9D}"/>
              </a:ext>
            </a:extLst>
          </p:cNvPr>
          <p:cNvSpPr>
            <a:spLocks noGrp="1"/>
          </p:cNvSpPr>
          <p:nvPr>
            <p:ph type="subTitle" idx="1"/>
          </p:nvPr>
        </p:nvSpPr>
        <p:spPr>
          <a:xfrm>
            <a:off x="1371600" y="4969565"/>
            <a:ext cx="5504283" cy="1259401"/>
          </a:xfrm>
        </p:spPr>
        <p:txBody>
          <a:bodyPr vert="horz" lIns="91440" tIns="45720" rIns="91440" bIns="45720" rtlCol="0">
            <a:normAutofit lnSpcReduction="10000"/>
          </a:bodyPr>
          <a:lstStyle/>
          <a:p>
            <a:pPr algn="l"/>
            <a:r>
              <a:rPr lang="en-US" sz="1400" dirty="0">
                <a:solidFill>
                  <a:schemeClr val="bg1"/>
                </a:solidFill>
              </a:rPr>
              <a:t>Jonathan Claessens</a:t>
            </a:r>
            <a:endParaRPr lang="en-BE" sz="1400" dirty="0">
              <a:solidFill>
                <a:schemeClr val="bg1"/>
              </a:solidFill>
            </a:endParaRPr>
          </a:p>
          <a:p>
            <a:pPr algn="l"/>
            <a:r>
              <a:rPr lang="en-BE" sz="1400" dirty="0">
                <a:solidFill>
                  <a:schemeClr val="bg1"/>
                </a:solidFill>
              </a:rPr>
              <a:t>Application development</a:t>
            </a:r>
          </a:p>
          <a:p>
            <a:pPr algn="l"/>
            <a:r>
              <a:rPr lang="en-BE" sz="1400" dirty="0">
                <a:solidFill>
                  <a:schemeClr val="bg1"/>
                </a:solidFill>
              </a:rPr>
              <a:t>Barcelona, Spain</a:t>
            </a:r>
          </a:p>
          <a:p>
            <a:pPr algn="l"/>
            <a:endParaRPr lang="en-US" sz="1400" dirty="0">
              <a:solidFill>
                <a:schemeClr val="bg1"/>
              </a:solidFill>
            </a:endParaRPr>
          </a:p>
        </p:txBody>
      </p:sp>
      <p:pic>
        <p:nvPicPr>
          <p:cNvPr id="7" name="Graphic 1">
            <a:extLst>
              <a:ext uri="{FF2B5EF4-FFF2-40B4-BE49-F238E27FC236}">
                <a16:creationId xmlns:a16="http://schemas.microsoft.com/office/drawing/2014/main" id="{77D5782A-DD5B-69B7-AAA7-1E941B6548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8607147" y="2902512"/>
            <a:ext cx="3127653" cy="1052976"/>
          </a:xfrm>
          <a:prstGeom prst="rect">
            <a:avLst/>
          </a:prstGeom>
        </p:spPr>
      </p:pic>
      <p:pic>
        <p:nvPicPr>
          <p:cNvPr id="3076" name="Picture 4" descr="Logo's departementen">
            <a:extLst>
              <a:ext uri="{FF2B5EF4-FFF2-40B4-BE49-F238E27FC236}">
                <a16:creationId xmlns:a16="http://schemas.microsoft.com/office/drawing/2014/main" id="{650922D1-9F9E-A10F-D4FE-2A09B3FCD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7147" y="4499270"/>
            <a:ext cx="3127653" cy="94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15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8019C-E699-3B6B-E4DE-71E614FBB4F0}"/>
              </a:ext>
            </a:extLst>
          </p:cNvPr>
          <p:cNvSpPr>
            <a:spLocks noGrp="1"/>
          </p:cNvSpPr>
          <p:nvPr>
            <p:ph type="title"/>
          </p:nvPr>
        </p:nvSpPr>
        <p:spPr>
          <a:xfrm>
            <a:off x="1380236" y="286601"/>
            <a:ext cx="5929422" cy="1852976"/>
          </a:xfrm>
        </p:spPr>
        <p:txBody>
          <a:bodyPr>
            <a:normAutofit/>
          </a:bodyPr>
          <a:lstStyle/>
          <a:p>
            <a:r>
              <a:rPr lang="en-BE" sz="4000"/>
              <a:t>implementation</a:t>
            </a:r>
            <a:endParaRPr lang="nl-BE" sz="4000"/>
          </a:p>
        </p:txBody>
      </p:sp>
      <p:sp>
        <p:nvSpPr>
          <p:cNvPr id="8" name="Content Placeholder 7">
            <a:extLst>
              <a:ext uri="{FF2B5EF4-FFF2-40B4-BE49-F238E27FC236}">
                <a16:creationId xmlns:a16="http://schemas.microsoft.com/office/drawing/2014/main" id="{7C9D3536-6753-6A45-2F7C-83E6D09EB872}"/>
              </a:ext>
            </a:extLst>
          </p:cNvPr>
          <p:cNvSpPr>
            <a:spLocks noGrp="1"/>
          </p:cNvSpPr>
          <p:nvPr>
            <p:ph idx="1"/>
          </p:nvPr>
        </p:nvSpPr>
        <p:spPr>
          <a:xfrm>
            <a:off x="1380237" y="2621381"/>
            <a:ext cx="5929422" cy="3322219"/>
          </a:xfrm>
        </p:spPr>
        <p:txBody>
          <a:bodyPr>
            <a:normAutofit/>
          </a:bodyPr>
          <a:lstStyle/>
          <a:p>
            <a:r>
              <a:rPr lang="en-BE" sz="1800" dirty="0"/>
              <a:t>Ticket info</a:t>
            </a:r>
          </a:p>
          <a:p>
            <a:r>
              <a:rPr lang="en-BE" sz="1800" dirty="0"/>
              <a:t>Code examples</a:t>
            </a:r>
          </a:p>
          <a:p>
            <a:r>
              <a:rPr lang="en-BE" sz="1800" dirty="0"/>
              <a:t>Communication</a:t>
            </a:r>
          </a:p>
          <a:p>
            <a:r>
              <a:rPr lang="en-BE" sz="1800" dirty="0"/>
              <a:t>Shared components</a:t>
            </a:r>
            <a:endParaRPr lang="nl-BE" sz="1800" dirty="0"/>
          </a:p>
        </p:txBody>
      </p:sp>
      <p:sp>
        <p:nvSpPr>
          <p:cNvPr id="16" name="Rectangle 15">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omputer script on a screen">
            <a:extLst>
              <a:ext uri="{FF2B5EF4-FFF2-40B4-BE49-F238E27FC236}">
                <a16:creationId xmlns:a16="http://schemas.microsoft.com/office/drawing/2014/main" id="{35F4F1EB-3743-AE7E-A6FA-0FD4436BEC30}"/>
              </a:ext>
            </a:extLst>
          </p:cNvPr>
          <p:cNvPicPr>
            <a:picLocks noChangeAspect="1"/>
          </p:cNvPicPr>
          <p:nvPr/>
        </p:nvPicPr>
        <p:blipFill rotWithShape="1">
          <a:blip r:embed="rId2"/>
          <a:srcRect l="8916" r="48689" b="1"/>
          <a:stretch/>
        </p:blipFill>
        <p:spPr>
          <a:xfrm>
            <a:off x="8115300" y="-12515"/>
            <a:ext cx="4076700" cy="6418631"/>
          </a:xfrm>
          <a:prstGeom prst="rect">
            <a:avLst/>
          </a:prstGeom>
        </p:spPr>
      </p:pic>
    </p:spTree>
    <p:extLst>
      <p:ext uri="{BB962C8B-B14F-4D97-AF65-F5344CB8AC3E}">
        <p14:creationId xmlns:p14="http://schemas.microsoft.com/office/powerpoint/2010/main" val="363609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5EF3A-434D-670E-C8E8-4101D424C777}"/>
              </a:ext>
            </a:extLst>
          </p:cNvPr>
          <p:cNvSpPr>
            <a:spLocks noGrp="1"/>
          </p:cNvSpPr>
          <p:nvPr>
            <p:ph type="title"/>
          </p:nvPr>
        </p:nvSpPr>
        <p:spPr>
          <a:xfrm>
            <a:off x="667569" y="5553718"/>
            <a:ext cx="7203004" cy="1054645"/>
          </a:xfrm>
        </p:spPr>
        <p:txBody>
          <a:bodyPr vert="horz" lIns="0" tIns="0" rIns="0" bIns="0" rtlCol="0" anchor="ctr">
            <a:normAutofit/>
          </a:bodyPr>
          <a:lstStyle/>
          <a:p>
            <a:r>
              <a:rPr lang="en-BE" sz="3200" spc="750" dirty="0">
                <a:solidFill>
                  <a:schemeClr val="bg1"/>
                </a:solidFill>
              </a:rPr>
              <a:t>demo</a:t>
            </a:r>
            <a:endParaRPr lang="en-US" sz="3200" spc="750" dirty="0">
              <a:solidFill>
                <a:schemeClr val="bg1"/>
              </a:solidFill>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CEFB973-CA83-9B38-90FC-4FB8431B32D4}"/>
              </a:ext>
            </a:extLst>
          </p:cNvPr>
          <p:cNvPicPr>
            <a:picLocks noGrp="1" noChangeAspect="1"/>
          </p:cNvPicPr>
          <p:nvPr>
            <p:ph idx="1"/>
          </p:nvPr>
        </p:nvPicPr>
        <p:blipFill>
          <a:blip r:embed="rId2"/>
          <a:stretch>
            <a:fillRect/>
          </a:stretch>
        </p:blipFill>
        <p:spPr>
          <a:xfrm>
            <a:off x="1033102" y="457200"/>
            <a:ext cx="10132520" cy="4407647"/>
          </a:xfrm>
          <a:prstGeom prst="rect">
            <a:avLst/>
          </a:prstGeom>
        </p:spPr>
      </p:pic>
    </p:spTree>
    <p:extLst>
      <p:ext uri="{BB962C8B-B14F-4D97-AF65-F5344CB8AC3E}">
        <p14:creationId xmlns:p14="http://schemas.microsoft.com/office/powerpoint/2010/main" val="34596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5EF3A-434D-670E-C8E8-4101D424C777}"/>
              </a:ext>
            </a:extLst>
          </p:cNvPr>
          <p:cNvSpPr>
            <a:spLocks noGrp="1"/>
          </p:cNvSpPr>
          <p:nvPr>
            <p:ph type="title"/>
          </p:nvPr>
        </p:nvSpPr>
        <p:spPr>
          <a:xfrm>
            <a:off x="667569" y="6020009"/>
            <a:ext cx="7203004" cy="1054645"/>
          </a:xfrm>
        </p:spPr>
        <p:txBody>
          <a:bodyPr vert="horz" lIns="0" tIns="0" rIns="0" bIns="0" rtlCol="0" anchor="ctr">
            <a:normAutofit/>
          </a:bodyPr>
          <a:lstStyle/>
          <a:p>
            <a:r>
              <a:rPr lang="en-BE" sz="3200" spc="750" dirty="0">
                <a:solidFill>
                  <a:schemeClr val="bg1"/>
                </a:solidFill>
              </a:rPr>
              <a:t>demo</a:t>
            </a:r>
            <a:endParaRPr lang="en-US" sz="3200" spc="750" dirty="0">
              <a:solidFill>
                <a:schemeClr val="bg1"/>
              </a:solidFill>
            </a:endParaRPr>
          </a:p>
        </p:txBody>
      </p:sp>
      <p:pic>
        <p:nvPicPr>
          <p:cNvPr id="9" name="Mailer UI - Brave 2023-06-22 15-00-52">
            <a:hlinkClick r:id="" action="ppaction://media"/>
            <a:extLst>
              <a:ext uri="{FF2B5EF4-FFF2-40B4-BE49-F238E27FC236}">
                <a16:creationId xmlns:a16="http://schemas.microsoft.com/office/drawing/2014/main" id="{BF3A6B66-95E3-F9F3-20A4-06323013643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73151" y="182955"/>
            <a:ext cx="10479746" cy="5894562"/>
          </a:xfrm>
        </p:spPr>
      </p:pic>
    </p:spTree>
    <p:extLst>
      <p:ext uri="{BB962C8B-B14F-4D97-AF65-F5344CB8AC3E}">
        <p14:creationId xmlns:p14="http://schemas.microsoft.com/office/powerpoint/2010/main" val="423460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11AD2-25A7-DF84-7253-13596379FD62}"/>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a:solidFill>
                  <a:schemeClr val="bg1"/>
                </a:solidFill>
              </a:rPr>
              <a:t>Research</a:t>
            </a:r>
          </a:p>
        </p:txBody>
      </p:sp>
    </p:spTree>
    <p:extLst>
      <p:ext uri="{BB962C8B-B14F-4D97-AF65-F5344CB8AC3E}">
        <p14:creationId xmlns:p14="http://schemas.microsoft.com/office/powerpoint/2010/main" val="221145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04DAA-614E-FB2F-8929-993146747DE8}"/>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dirty="0">
                <a:solidFill>
                  <a:schemeClr val="bg1"/>
                </a:solidFill>
              </a:rPr>
              <a:t>Research question</a:t>
            </a:r>
          </a:p>
        </p:txBody>
      </p:sp>
      <p:sp>
        <p:nvSpPr>
          <p:cNvPr id="12" name="Text Placeholder 11">
            <a:extLst>
              <a:ext uri="{FF2B5EF4-FFF2-40B4-BE49-F238E27FC236}">
                <a16:creationId xmlns:a16="http://schemas.microsoft.com/office/drawing/2014/main" id="{E1B14DE4-0DFA-1483-1B38-61E483FACFD8}"/>
              </a:ext>
            </a:extLst>
          </p:cNvPr>
          <p:cNvSpPr>
            <a:spLocks noGrp="1"/>
          </p:cNvSpPr>
          <p:nvPr>
            <p:ph type="body" idx="1"/>
          </p:nvPr>
        </p:nvSpPr>
        <p:spPr>
          <a:xfrm>
            <a:off x="1682886" y="2889115"/>
            <a:ext cx="8478462" cy="3237093"/>
          </a:xfrm>
        </p:spPr>
        <p:txBody>
          <a:bodyPr vert="horz" lIns="0" tIns="0" rIns="0" bIns="0" rtlCol="0" anchor="ctr">
            <a:normAutofit/>
          </a:bodyPr>
          <a:lstStyle/>
          <a:p>
            <a:pPr algn="ctr">
              <a:lnSpc>
                <a:spcPct val="140000"/>
              </a:lnSpc>
            </a:pPr>
            <a:r>
              <a:rPr lang="en-US" b="1" dirty="0">
                <a:solidFill>
                  <a:schemeClr val="bg1"/>
                </a:solidFill>
              </a:rPr>
              <a:t>What are the best practices for designing scalable web applications using Node.js and PostgreSQL, specifically in regard to caching and load balancing?</a:t>
            </a:r>
          </a:p>
          <a:p>
            <a:pPr algn="ctr">
              <a:lnSpc>
                <a:spcPct val="140000"/>
              </a:lnSpc>
            </a:pPr>
            <a:endParaRPr lang="en-US" b="1" dirty="0">
              <a:solidFill>
                <a:schemeClr val="bg1"/>
              </a:solidFill>
            </a:endParaRPr>
          </a:p>
        </p:txBody>
      </p:sp>
      <p:sp>
        <p:nvSpPr>
          <p:cNvPr id="4" name="TextBox 3">
            <a:extLst>
              <a:ext uri="{FF2B5EF4-FFF2-40B4-BE49-F238E27FC236}">
                <a16:creationId xmlns:a16="http://schemas.microsoft.com/office/drawing/2014/main" id="{1C5DC89D-D98F-4708-6964-5D26014950A6}"/>
              </a:ext>
            </a:extLst>
          </p:cNvPr>
          <p:cNvSpPr txBox="1"/>
          <p:nvPr/>
        </p:nvSpPr>
        <p:spPr>
          <a:xfrm>
            <a:off x="1400783" y="2146700"/>
            <a:ext cx="9027268" cy="369332"/>
          </a:xfrm>
          <a:prstGeom prst="rect">
            <a:avLst/>
          </a:prstGeom>
          <a:noFill/>
        </p:spPr>
        <p:txBody>
          <a:bodyPr wrap="square" rtlCol="0">
            <a:spAutoFit/>
          </a:bodyPr>
          <a:lstStyle/>
          <a:p>
            <a:endParaRPr lang="nl-BE" dirty="0"/>
          </a:p>
        </p:txBody>
      </p:sp>
    </p:spTree>
    <p:extLst>
      <p:ext uri="{BB962C8B-B14F-4D97-AF65-F5344CB8AC3E}">
        <p14:creationId xmlns:p14="http://schemas.microsoft.com/office/powerpoint/2010/main" val="2313902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3EC71-6241-C70C-0941-CF8D46BE57C7}"/>
              </a:ext>
            </a:extLst>
          </p:cNvPr>
          <p:cNvSpPr>
            <a:spLocks noGrp="1"/>
          </p:cNvSpPr>
          <p:nvPr>
            <p:ph type="title"/>
          </p:nvPr>
        </p:nvSpPr>
        <p:spPr>
          <a:xfrm>
            <a:off x="1157084" y="374427"/>
            <a:ext cx="10374517" cy="971512"/>
          </a:xfrm>
        </p:spPr>
        <p:txBody>
          <a:bodyPr anchor="ctr">
            <a:normAutofit/>
          </a:bodyPr>
          <a:lstStyle/>
          <a:p>
            <a:r>
              <a:rPr lang="en-BE" sz="3200">
                <a:solidFill>
                  <a:schemeClr val="bg1"/>
                </a:solidFill>
              </a:rPr>
              <a:t>Research method</a:t>
            </a:r>
            <a:endParaRPr lang="nl-BE" sz="3200">
              <a:solidFill>
                <a:schemeClr val="bg1"/>
              </a:solidFill>
            </a:endParaRPr>
          </a:p>
        </p:txBody>
      </p:sp>
      <p:graphicFrame>
        <p:nvGraphicFramePr>
          <p:cNvPr id="5" name="Content Placeholder 2">
            <a:extLst>
              <a:ext uri="{FF2B5EF4-FFF2-40B4-BE49-F238E27FC236}">
                <a16:creationId xmlns:a16="http://schemas.microsoft.com/office/drawing/2014/main" id="{8496DB81-4867-CBBB-F972-78150900D0FC}"/>
              </a:ext>
            </a:extLst>
          </p:cNvPr>
          <p:cNvGraphicFramePr>
            <a:graphicFrameLocks noGrp="1"/>
          </p:cNvGraphicFramePr>
          <p:nvPr>
            <p:ph idx="1"/>
            <p:extLst>
              <p:ext uri="{D42A27DB-BD31-4B8C-83A1-F6EECF244321}">
                <p14:modId xmlns:p14="http://schemas.microsoft.com/office/powerpoint/2010/main" val="1212816258"/>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3400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24713-9A10-2F70-2BBD-CEDE09CDF449}"/>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BE" sz="4400" spc="750" dirty="0">
                <a:solidFill>
                  <a:schemeClr val="bg1"/>
                </a:solidFill>
              </a:rPr>
              <a:t>Literature study</a:t>
            </a:r>
            <a:endParaRPr lang="en-US" sz="4400" spc="750" dirty="0">
              <a:solidFill>
                <a:schemeClr val="bg1"/>
              </a:solidFill>
            </a:endParaRPr>
          </a:p>
        </p:txBody>
      </p:sp>
    </p:spTree>
    <p:extLst>
      <p:ext uri="{BB962C8B-B14F-4D97-AF65-F5344CB8AC3E}">
        <p14:creationId xmlns:p14="http://schemas.microsoft.com/office/powerpoint/2010/main" val="344579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5FBA-48AE-7AF3-8EF9-B244203E1066}"/>
              </a:ext>
            </a:extLst>
          </p:cNvPr>
          <p:cNvSpPr>
            <a:spLocks noGrp="1"/>
          </p:cNvSpPr>
          <p:nvPr>
            <p:ph type="title"/>
          </p:nvPr>
        </p:nvSpPr>
        <p:spPr/>
        <p:txBody>
          <a:bodyPr/>
          <a:lstStyle/>
          <a:p>
            <a:r>
              <a:rPr lang="nl-BE" dirty="0"/>
              <a:t>Node.js</a:t>
            </a:r>
          </a:p>
        </p:txBody>
      </p:sp>
      <p:sp>
        <p:nvSpPr>
          <p:cNvPr id="3" name="Content Placeholder 2">
            <a:extLst>
              <a:ext uri="{FF2B5EF4-FFF2-40B4-BE49-F238E27FC236}">
                <a16:creationId xmlns:a16="http://schemas.microsoft.com/office/drawing/2014/main" id="{47C11AD5-DE4B-BDB7-54BA-118C647F7BD9}"/>
              </a:ext>
            </a:extLst>
          </p:cNvPr>
          <p:cNvSpPr>
            <a:spLocks noGrp="1"/>
          </p:cNvSpPr>
          <p:nvPr>
            <p:ph idx="1"/>
          </p:nvPr>
        </p:nvSpPr>
        <p:spPr/>
        <p:txBody>
          <a:bodyPr>
            <a:normAutofit/>
          </a:bodyPr>
          <a:lstStyle/>
          <a:p>
            <a:r>
              <a:rPr lang="en-US" dirty="0"/>
              <a:t>Definition and purpose</a:t>
            </a:r>
            <a:endParaRPr lang="en-BE" dirty="0"/>
          </a:p>
          <a:p>
            <a:r>
              <a:rPr lang="en-BE" dirty="0"/>
              <a:t>Event driven, non-blocking I/O model</a:t>
            </a:r>
            <a:endParaRPr lang="en-US" dirty="0"/>
          </a:p>
        </p:txBody>
      </p:sp>
      <p:pic>
        <p:nvPicPr>
          <p:cNvPr id="4" name="Picture 6" descr="Node.js SVG Vector Logos - Vector Logo Zone">
            <a:extLst>
              <a:ext uri="{FF2B5EF4-FFF2-40B4-BE49-F238E27FC236}">
                <a16:creationId xmlns:a16="http://schemas.microsoft.com/office/drawing/2014/main" id="{B1E7F520-61CF-3FFE-C135-B05D3D2B6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930" y="1101852"/>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99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DB63-DA64-3C07-CC92-9E5C8E5EB492}"/>
              </a:ext>
            </a:extLst>
          </p:cNvPr>
          <p:cNvSpPr>
            <a:spLocks noGrp="1"/>
          </p:cNvSpPr>
          <p:nvPr>
            <p:ph type="title"/>
          </p:nvPr>
        </p:nvSpPr>
        <p:spPr/>
        <p:txBody>
          <a:bodyPr/>
          <a:lstStyle/>
          <a:p>
            <a:r>
              <a:rPr lang="nl-BE" dirty="0" err="1"/>
              <a:t>PostgreSQL</a:t>
            </a:r>
            <a:endParaRPr lang="nl-BE" dirty="0"/>
          </a:p>
        </p:txBody>
      </p:sp>
      <p:sp>
        <p:nvSpPr>
          <p:cNvPr id="3" name="Content Placeholder 2">
            <a:extLst>
              <a:ext uri="{FF2B5EF4-FFF2-40B4-BE49-F238E27FC236}">
                <a16:creationId xmlns:a16="http://schemas.microsoft.com/office/drawing/2014/main" id="{65AFD736-1B1F-3C7C-77B9-86403C70FDD0}"/>
              </a:ext>
            </a:extLst>
          </p:cNvPr>
          <p:cNvSpPr>
            <a:spLocks noGrp="1"/>
          </p:cNvSpPr>
          <p:nvPr>
            <p:ph idx="1"/>
          </p:nvPr>
        </p:nvSpPr>
        <p:spPr/>
        <p:txBody>
          <a:bodyPr>
            <a:normAutofit/>
          </a:bodyPr>
          <a:lstStyle/>
          <a:p>
            <a:r>
              <a:rPr lang="en-US" dirty="0"/>
              <a:t>R</a:t>
            </a:r>
            <a:r>
              <a:rPr lang="en-BE" dirty="0"/>
              <a:t>DBMS</a:t>
            </a:r>
          </a:p>
          <a:p>
            <a:r>
              <a:rPr lang="en-BE" dirty="0"/>
              <a:t>SQL standard</a:t>
            </a:r>
          </a:p>
          <a:p>
            <a:r>
              <a:rPr lang="en-BE" dirty="0"/>
              <a:t>Data integrity &amp; reliability</a:t>
            </a:r>
          </a:p>
        </p:txBody>
      </p:sp>
      <p:pic>
        <p:nvPicPr>
          <p:cNvPr id="4" name="Picture 8">
            <a:extLst>
              <a:ext uri="{FF2B5EF4-FFF2-40B4-BE49-F238E27FC236}">
                <a16:creationId xmlns:a16="http://schemas.microsoft.com/office/drawing/2014/main" id="{09B55B08-6077-55E3-447A-57A3430EC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3314" y="1412748"/>
            <a:ext cx="1559566" cy="160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552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815B-6F2C-826E-8B46-4D1BC435BBE9}"/>
              </a:ext>
            </a:extLst>
          </p:cNvPr>
          <p:cNvSpPr>
            <a:spLocks noGrp="1"/>
          </p:cNvSpPr>
          <p:nvPr>
            <p:ph type="title"/>
          </p:nvPr>
        </p:nvSpPr>
        <p:spPr>
          <a:xfrm>
            <a:off x="1371600" y="292608"/>
            <a:ext cx="10241280" cy="1197864"/>
          </a:xfrm>
        </p:spPr>
        <p:txBody>
          <a:bodyPr>
            <a:normAutofit/>
          </a:bodyPr>
          <a:lstStyle/>
          <a:p>
            <a:r>
              <a:rPr lang="nl-BE" dirty="0" err="1"/>
              <a:t>Caching</a:t>
            </a:r>
            <a:endParaRPr lang="nl-BE" dirty="0"/>
          </a:p>
        </p:txBody>
      </p:sp>
      <p:sp>
        <p:nvSpPr>
          <p:cNvPr id="3" name="Content Placeholder 2">
            <a:extLst>
              <a:ext uri="{FF2B5EF4-FFF2-40B4-BE49-F238E27FC236}">
                <a16:creationId xmlns:a16="http://schemas.microsoft.com/office/drawing/2014/main" id="{2AF7F536-B42C-E2FC-AC0F-3F008FFE18FC}"/>
              </a:ext>
            </a:extLst>
          </p:cNvPr>
          <p:cNvSpPr>
            <a:spLocks noGrp="1"/>
          </p:cNvSpPr>
          <p:nvPr>
            <p:ph idx="1"/>
          </p:nvPr>
        </p:nvSpPr>
        <p:spPr>
          <a:xfrm>
            <a:off x="1371600" y="1591056"/>
            <a:ext cx="10241280" cy="4480560"/>
          </a:xfrm>
        </p:spPr>
        <p:txBody>
          <a:bodyPr>
            <a:normAutofit/>
          </a:bodyPr>
          <a:lstStyle/>
          <a:p>
            <a:r>
              <a:rPr lang="en-US" dirty="0"/>
              <a:t>Definition and purpose</a:t>
            </a:r>
          </a:p>
          <a:p>
            <a:r>
              <a:rPr lang="en-US" dirty="0"/>
              <a:t>Benefits</a:t>
            </a:r>
            <a:endParaRPr lang="en-BE" dirty="0"/>
          </a:p>
          <a:p>
            <a:pPr lvl="1"/>
            <a:r>
              <a:rPr lang="en-BE" dirty="0"/>
              <a:t>Performance</a:t>
            </a:r>
          </a:p>
          <a:p>
            <a:pPr lvl="1"/>
            <a:r>
              <a:rPr lang="en-BE" dirty="0"/>
              <a:t>Reduces overhead</a:t>
            </a:r>
          </a:p>
        </p:txBody>
      </p:sp>
    </p:spTree>
    <p:extLst>
      <p:ext uri="{BB962C8B-B14F-4D97-AF65-F5344CB8AC3E}">
        <p14:creationId xmlns:p14="http://schemas.microsoft.com/office/powerpoint/2010/main" val="194647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Rectangle 53">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2DA20-7D95-4E92-D6D1-0A6A0FCC3291}"/>
              </a:ext>
            </a:extLst>
          </p:cNvPr>
          <p:cNvSpPr>
            <a:spLocks noGrp="1"/>
          </p:cNvSpPr>
          <p:nvPr>
            <p:ph type="title"/>
          </p:nvPr>
        </p:nvSpPr>
        <p:spPr>
          <a:xfrm>
            <a:off x="457200" y="868280"/>
            <a:ext cx="3390645" cy="3363597"/>
          </a:xfrm>
        </p:spPr>
        <p:txBody>
          <a:bodyPr>
            <a:normAutofit/>
          </a:bodyPr>
          <a:lstStyle/>
          <a:p>
            <a:pPr algn="r"/>
            <a:r>
              <a:rPr lang="en-BE" sz="3200">
                <a:solidFill>
                  <a:schemeClr val="bg1"/>
                </a:solidFill>
              </a:rPr>
              <a:t>agenda</a:t>
            </a:r>
            <a:endParaRPr lang="nl-BE" sz="3200" dirty="0">
              <a:solidFill>
                <a:schemeClr val="bg1"/>
              </a:solidFill>
            </a:endParaRPr>
          </a:p>
        </p:txBody>
      </p:sp>
      <p:graphicFrame>
        <p:nvGraphicFramePr>
          <p:cNvPr id="5" name="Content Placeholder 2">
            <a:extLst>
              <a:ext uri="{FF2B5EF4-FFF2-40B4-BE49-F238E27FC236}">
                <a16:creationId xmlns:a16="http://schemas.microsoft.com/office/drawing/2014/main" id="{5015281E-EB99-D5CB-F6FC-154AC51C760B}"/>
              </a:ext>
            </a:extLst>
          </p:cNvPr>
          <p:cNvGraphicFramePr>
            <a:graphicFrameLocks noGrp="1"/>
          </p:cNvGraphicFramePr>
          <p:nvPr>
            <p:ph idx="1"/>
            <p:extLst>
              <p:ext uri="{D42A27DB-BD31-4B8C-83A1-F6EECF244321}">
                <p14:modId xmlns:p14="http://schemas.microsoft.com/office/powerpoint/2010/main" val="946995385"/>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721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F823B-AAA9-07E5-A0A0-908FA119101D}"/>
              </a:ext>
            </a:extLst>
          </p:cNvPr>
          <p:cNvSpPr>
            <a:spLocks noGrp="1"/>
          </p:cNvSpPr>
          <p:nvPr>
            <p:ph type="title"/>
          </p:nvPr>
        </p:nvSpPr>
        <p:spPr>
          <a:xfrm>
            <a:off x="1371600" y="457200"/>
            <a:ext cx="4911393" cy="1556724"/>
          </a:xfrm>
        </p:spPr>
        <p:txBody>
          <a:bodyPr anchor="b">
            <a:normAutofit/>
          </a:bodyPr>
          <a:lstStyle/>
          <a:p>
            <a:pPr>
              <a:lnSpc>
                <a:spcPct val="90000"/>
              </a:lnSpc>
            </a:pPr>
            <a:r>
              <a:rPr lang="en-US" sz="2800" dirty="0"/>
              <a:t>Load Balancing</a:t>
            </a:r>
            <a:endParaRPr lang="nl-BE" sz="2800" dirty="0"/>
          </a:p>
        </p:txBody>
      </p:sp>
      <p:sp>
        <p:nvSpPr>
          <p:cNvPr id="3" name="Content Placeholder 2">
            <a:extLst>
              <a:ext uri="{FF2B5EF4-FFF2-40B4-BE49-F238E27FC236}">
                <a16:creationId xmlns:a16="http://schemas.microsoft.com/office/drawing/2014/main" id="{34E4D168-0EF9-E5D8-88B0-EC51BEE59C5A}"/>
              </a:ext>
            </a:extLst>
          </p:cNvPr>
          <p:cNvSpPr>
            <a:spLocks noGrp="1"/>
          </p:cNvSpPr>
          <p:nvPr>
            <p:ph idx="1"/>
          </p:nvPr>
        </p:nvSpPr>
        <p:spPr>
          <a:xfrm>
            <a:off x="1371601" y="2345634"/>
            <a:ext cx="4911392" cy="3902765"/>
          </a:xfrm>
        </p:spPr>
        <p:txBody>
          <a:bodyPr anchor="t">
            <a:normAutofit/>
          </a:bodyPr>
          <a:lstStyle/>
          <a:p>
            <a:r>
              <a:rPr lang="nl-BE" dirty="0"/>
              <a:t>F</a:t>
            </a:r>
            <a:r>
              <a:rPr lang="en-BE" dirty="0" err="1"/>
              <a:t>unctions</a:t>
            </a:r>
            <a:endParaRPr lang="en-BE" dirty="0"/>
          </a:p>
          <a:p>
            <a:pPr lvl="1"/>
            <a:r>
              <a:rPr lang="en-BE" dirty="0"/>
              <a:t>Efficient</a:t>
            </a:r>
          </a:p>
          <a:p>
            <a:pPr lvl="1"/>
            <a:r>
              <a:rPr lang="en-BE" dirty="0"/>
              <a:t>High avail</a:t>
            </a:r>
            <a:r>
              <a:rPr lang="nl-BE" dirty="0"/>
              <a:t>a</a:t>
            </a:r>
            <a:r>
              <a:rPr lang="en-BE" dirty="0" err="1"/>
              <a:t>bility</a:t>
            </a:r>
            <a:endParaRPr lang="en-BE" dirty="0"/>
          </a:p>
          <a:p>
            <a:pPr lvl="1"/>
            <a:r>
              <a:rPr lang="en-BE" dirty="0"/>
              <a:t>Flexibility</a:t>
            </a:r>
          </a:p>
          <a:p>
            <a:r>
              <a:rPr lang="en-BE" dirty="0"/>
              <a:t>Benefits</a:t>
            </a:r>
          </a:p>
          <a:p>
            <a:pPr lvl="1"/>
            <a:r>
              <a:rPr lang="en-BE" dirty="0"/>
              <a:t>Security</a:t>
            </a:r>
          </a:p>
          <a:p>
            <a:pPr lvl="1"/>
            <a:r>
              <a:rPr lang="en-BE" dirty="0"/>
              <a:t>Performance</a:t>
            </a:r>
          </a:p>
          <a:p>
            <a:pPr lvl="1"/>
            <a:r>
              <a:rPr lang="en-BE" dirty="0"/>
              <a:t>Resilience</a:t>
            </a:r>
          </a:p>
          <a:p>
            <a:pPr lvl="1"/>
            <a:r>
              <a:rPr lang="en-BE" dirty="0"/>
              <a:t>Scalability</a:t>
            </a:r>
          </a:p>
          <a:p>
            <a:endParaRPr lang="en-BE" dirty="0"/>
          </a:p>
          <a:p>
            <a:pPr marL="0" indent="0">
              <a:buNone/>
            </a:pPr>
            <a:endParaRPr lang="en-US" dirty="0"/>
          </a:p>
        </p:txBody>
      </p:sp>
      <p:pic>
        <p:nvPicPr>
          <p:cNvPr id="4" name="Picture 3" descr="Google Cloud Load Balancing: How To Choose the Right Load Balancer">
            <a:extLst>
              <a:ext uri="{FF2B5EF4-FFF2-40B4-BE49-F238E27FC236}">
                <a16:creationId xmlns:a16="http://schemas.microsoft.com/office/drawing/2014/main" id="{22FCD100-04A7-AC05-CE31-9DE983DD1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644639" y="1396944"/>
            <a:ext cx="5090161" cy="3592886"/>
          </a:xfrm>
          <a:prstGeom prst="rect">
            <a:avLst/>
          </a:prstGeom>
          <a:noFill/>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2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7ED3-3D8E-A37A-FE66-B67EFDDF793A}"/>
              </a:ext>
            </a:extLst>
          </p:cNvPr>
          <p:cNvSpPr>
            <a:spLocks noGrp="1"/>
          </p:cNvSpPr>
          <p:nvPr>
            <p:ph type="title"/>
          </p:nvPr>
        </p:nvSpPr>
        <p:spPr/>
        <p:txBody>
          <a:bodyPr/>
          <a:lstStyle/>
          <a:p>
            <a:r>
              <a:rPr lang="en-US" dirty="0"/>
              <a:t>Caching Best Practices</a:t>
            </a:r>
            <a:endParaRPr lang="nl-BE" dirty="0"/>
          </a:p>
        </p:txBody>
      </p:sp>
      <p:sp>
        <p:nvSpPr>
          <p:cNvPr id="3" name="Content Placeholder 2">
            <a:extLst>
              <a:ext uri="{FF2B5EF4-FFF2-40B4-BE49-F238E27FC236}">
                <a16:creationId xmlns:a16="http://schemas.microsoft.com/office/drawing/2014/main" id="{517604ED-E612-8D12-4D4F-7BFFAC1D978A}"/>
              </a:ext>
            </a:extLst>
          </p:cNvPr>
          <p:cNvSpPr>
            <a:spLocks noGrp="1"/>
          </p:cNvSpPr>
          <p:nvPr>
            <p:ph idx="1"/>
          </p:nvPr>
        </p:nvSpPr>
        <p:spPr/>
        <p:txBody>
          <a:bodyPr>
            <a:normAutofit/>
          </a:bodyPr>
          <a:lstStyle/>
          <a:p>
            <a:pPr marL="0" indent="0">
              <a:buNone/>
            </a:pPr>
            <a:r>
              <a:rPr lang="en-BE" dirty="0"/>
              <a:t>K</a:t>
            </a:r>
            <a:r>
              <a:rPr lang="en-US" dirty="0" err="1"/>
              <a:t>ey</a:t>
            </a:r>
            <a:r>
              <a:rPr lang="en-US" dirty="0"/>
              <a:t> factors </a:t>
            </a:r>
            <a:r>
              <a:rPr lang="en-BE" dirty="0"/>
              <a:t>selecting a </a:t>
            </a:r>
            <a:r>
              <a:rPr lang="en-US" dirty="0"/>
              <a:t>caching solution</a:t>
            </a:r>
          </a:p>
          <a:p>
            <a:pPr lvl="1"/>
            <a:r>
              <a:rPr lang="en-US" dirty="0"/>
              <a:t>Type of data being cached</a:t>
            </a:r>
          </a:p>
          <a:p>
            <a:pPr lvl="1"/>
            <a:r>
              <a:rPr lang="en-US" dirty="0"/>
              <a:t>Data access strategy</a:t>
            </a:r>
            <a:endParaRPr lang="en-BE" dirty="0"/>
          </a:p>
          <a:p>
            <a:pPr lvl="1"/>
            <a:r>
              <a:rPr lang="en-US" dirty="0"/>
              <a:t>Eviction policy</a:t>
            </a:r>
          </a:p>
        </p:txBody>
      </p:sp>
    </p:spTree>
    <p:extLst>
      <p:ext uri="{BB962C8B-B14F-4D97-AF65-F5344CB8AC3E}">
        <p14:creationId xmlns:p14="http://schemas.microsoft.com/office/powerpoint/2010/main" val="4192571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ADFB58D-C568-C4A9-84B1-E7EC28C17E55}"/>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BE" sz="3200" spc="750" dirty="0">
                <a:solidFill>
                  <a:schemeClr val="bg1"/>
                </a:solidFill>
              </a:rPr>
              <a:t>Common </a:t>
            </a:r>
            <a:r>
              <a:rPr lang="en-US" sz="3200" spc="750" dirty="0">
                <a:solidFill>
                  <a:schemeClr val="bg1"/>
                </a:solidFill>
              </a:rPr>
              <a:t>Data access strategy</a:t>
            </a:r>
          </a:p>
        </p:txBody>
      </p:sp>
      <p:pic>
        <p:nvPicPr>
          <p:cNvPr id="4" name="Picture 2" descr="Cache-Aside &#10;Cache Mt: read &#10;Cache &#10;to cache &#10;2. C&quot;&quot; miw rad &#10;Application &#10;Database ">
            <a:extLst>
              <a:ext uri="{FF2B5EF4-FFF2-40B4-BE49-F238E27FC236}">
                <a16:creationId xmlns:a16="http://schemas.microsoft.com/office/drawing/2014/main" id="{259F7F84-4FDC-60DD-8301-A46C5F5BB7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03619" y="1511992"/>
            <a:ext cx="7214138" cy="3841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706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ADFB58D-C568-C4A9-84B1-E7EC28C17E55}"/>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nl-BE" sz="3200" spc="750" dirty="0">
                <a:solidFill>
                  <a:schemeClr val="bg1"/>
                </a:solidFill>
              </a:rPr>
              <a:t>C</a:t>
            </a:r>
            <a:r>
              <a:rPr lang="en-BE" sz="3200" spc="750" dirty="0" err="1">
                <a:solidFill>
                  <a:schemeClr val="bg1"/>
                </a:solidFill>
              </a:rPr>
              <a:t>ommon</a:t>
            </a:r>
            <a:r>
              <a:rPr lang="en-BE" sz="3200" spc="750" dirty="0">
                <a:solidFill>
                  <a:schemeClr val="bg1"/>
                </a:solidFill>
              </a:rPr>
              <a:t> </a:t>
            </a:r>
            <a:r>
              <a:rPr lang="en-US" sz="3200" spc="750" dirty="0">
                <a:solidFill>
                  <a:schemeClr val="bg1"/>
                </a:solidFill>
              </a:rPr>
              <a:t>Data access strategy</a:t>
            </a:r>
          </a:p>
        </p:txBody>
      </p:sp>
      <p:pic>
        <p:nvPicPr>
          <p:cNvPr id="6" name="Picture 2" descr="Read-Through &#10;Application &#10;Cache &#10;Database ">
            <a:extLst>
              <a:ext uri="{FF2B5EF4-FFF2-40B4-BE49-F238E27FC236}">
                <a16:creationId xmlns:a16="http://schemas.microsoft.com/office/drawing/2014/main" id="{443D7BAC-D996-319B-4E42-9B87F801A58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503619" y="2314565"/>
            <a:ext cx="7214138" cy="223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133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D745-6612-5334-2C4F-5FF06F1DC769}"/>
              </a:ext>
            </a:extLst>
          </p:cNvPr>
          <p:cNvSpPr>
            <a:spLocks noGrp="1"/>
          </p:cNvSpPr>
          <p:nvPr>
            <p:ph type="title"/>
          </p:nvPr>
        </p:nvSpPr>
        <p:spPr/>
        <p:txBody>
          <a:bodyPr/>
          <a:lstStyle/>
          <a:p>
            <a:r>
              <a:rPr lang="en-US" dirty="0"/>
              <a:t>Challenge</a:t>
            </a:r>
            <a:r>
              <a:rPr lang="en-BE" dirty="0"/>
              <a:t>s </a:t>
            </a:r>
            <a:r>
              <a:rPr lang="en-BE" dirty="0" err="1"/>
              <a:t>cACHING</a:t>
            </a:r>
            <a:endParaRPr lang="nl-BE" dirty="0"/>
          </a:p>
        </p:txBody>
      </p:sp>
      <p:sp>
        <p:nvSpPr>
          <p:cNvPr id="3" name="Content Placeholder 2">
            <a:extLst>
              <a:ext uri="{FF2B5EF4-FFF2-40B4-BE49-F238E27FC236}">
                <a16:creationId xmlns:a16="http://schemas.microsoft.com/office/drawing/2014/main" id="{76FC4043-E158-52A4-5522-7F6D6E031154}"/>
              </a:ext>
            </a:extLst>
          </p:cNvPr>
          <p:cNvSpPr>
            <a:spLocks noGrp="1"/>
          </p:cNvSpPr>
          <p:nvPr>
            <p:ph idx="1"/>
          </p:nvPr>
        </p:nvSpPr>
        <p:spPr/>
        <p:txBody>
          <a:bodyPr>
            <a:normAutofit/>
          </a:bodyPr>
          <a:lstStyle/>
          <a:p>
            <a:r>
              <a:rPr lang="en-US" dirty="0"/>
              <a:t>Cache invalidation</a:t>
            </a:r>
            <a:endParaRPr lang="en-BE" dirty="0"/>
          </a:p>
          <a:p>
            <a:r>
              <a:rPr lang="en-US" dirty="0"/>
              <a:t>Cache consistency</a:t>
            </a:r>
            <a:endParaRPr lang="en-BE" dirty="0"/>
          </a:p>
          <a:p>
            <a:r>
              <a:rPr lang="en-US" dirty="0"/>
              <a:t>Increased memory usage</a:t>
            </a:r>
            <a:endParaRPr lang="en-BE" dirty="0"/>
          </a:p>
        </p:txBody>
      </p:sp>
    </p:spTree>
    <p:extLst>
      <p:ext uri="{BB962C8B-B14F-4D97-AF65-F5344CB8AC3E}">
        <p14:creationId xmlns:p14="http://schemas.microsoft.com/office/powerpoint/2010/main" val="783777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D745-6612-5334-2C4F-5FF06F1DC769}"/>
              </a:ext>
            </a:extLst>
          </p:cNvPr>
          <p:cNvSpPr>
            <a:spLocks noGrp="1"/>
          </p:cNvSpPr>
          <p:nvPr>
            <p:ph type="title"/>
          </p:nvPr>
        </p:nvSpPr>
        <p:spPr/>
        <p:txBody>
          <a:bodyPr>
            <a:normAutofit/>
          </a:bodyPr>
          <a:lstStyle/>
          <a:p>
            <a:r>
              <a:rPr lang="en-US" dirty="0"/>
              <a:t>Challenges</a:t>
            </a:r>
            <a:r>
              <a:rPr lang="en-BE" dirty="0"/>
              <a:t> Load balancing</a:t>
            </a:r>
            <a:endParaRPr lang="nl-BE" dirty="0"/>
          </a:p>
        </p:txBody>
      </p:sp>
      <p:sp>
        <p:nvSpPr>
          <p:cNvPr id="3" name="Content Placeholder 2">
            <a:extLst>
              <a:ext uri="{FF2B5EF4-FFF2-40B4-BE49-F238E27FC236}">
                <a16:creationId xmlns:a16="http://schemas.microsoft.com/office/drawing/2014/main" id="{76FC4043-E158-52A4-5522-7F6D6E031154}"/>
              </a:ext>
            </a:extLst>
          </p:cNvPr>
          <p:cNvSpPr>
            <a:spLocks noGrp="1"/>
          </p:cNvSpPr>
          <p:nvPr>
            <p:ph idx="1"/>
          </p:nvPr>
        </p:nvSpPr>
        <p:spPr/>
        <p:txBody>
          <a:bodyPr>
            <a:noAutofit/>
          </a:bodyPr>
          <a:lstStyle/>
          <a:p>
            <a:r>
              <a:rPr lang="en-US" dirty="0"/>
              <a:t>Server failure</a:t>
            </a:r>
            <a:endParaRPr lang="en-BE" dirty="0"/>
          </a:p>
          <a:p>
            <a:r>
              <a:rPr lang="en-US" dirty="0"/>
              <a:t>Overloaded servers</a:t>
            </a:r>
            <a:endParaRPr lang="en-BE" dirty="0"/>
          </a:p>
        </p:txBody>
      </p:sp>
    </p:spTree>
    <p:extLst>
      <p:ext uri="{BB962C8B-B14F-4D97-AF65-F5344CB8AC3E}">
        <p14:creationId xmlns:p14="http://schemas.microsoft.com/office/powerpoint/2010/main" val="3736475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49C713E-7AA2-72EA-54F5-0C0C5E82849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rPr>
              <a:t>Proof of concept</a:t>
            </a:r>
          </a:p>
        </p:txBody>
      </p:sp>
      <p:pic>
        <p:nvPicPr>
          <p:cNvPr id="4" name="Picture 3" descr="A diagram of a server&#10;&#10;Description automatically generated with medium confidence">
            <a:extLst>
              <a:ext uri="{FF2B5EF4-FFF2-40B4-BE49-F238E27FC236}">
                <a16:creationId xmlns:a16="http://schemas.microsoft.com/office/drawing/2014/main" id="{F00894B8-73C9-B0A2-EC64-32A1840C83E0}"/>
              </a:ext>
            </a:extLst>
          </p:cNvPr>
          <p:cNvPicPr>
            <a:picLocks noChangeAspect="1"/>
          </p:cNvPicPr>
          <p:nvPr/>
        </p:nvPicPr>
        <p:blipFill>
          <a:blip r:embed="rId2"/>
          <a:stretch>
            <a:fillRect/>
          </a:stretch>
        </p:blipFill>
        <p:spPr>
          <a:xfrm>
            <a:off x="4503619" y="1355085"/>
            <a:ext cx="7214138" cy="4202235"/>
          </a:xfrm>
          <a:prstGeom prst="rect">
            <a:avLst/>
          </a:prstGeom>
        </p:spPr>
      </p:pic>
      <p:sp>
        <p:nvSpPr>
          <p:cNvPr id="3" name="TextBox 2">
            <a:extLst>
              <a:ext uri="{FF2B5EF4-FFF2-40B4-BE49-F238E27FC236}">
                <a16:creationId xmlns:a16="http://schemas.microsoft.com/office/drawing/2014/main" id="{FCE43EE3-6CE8-1BA8-F383-BE27A0A67083}"/>
              </a:ext>
            </a:extLst>
          </p:cNvPr>
          <p:cNvSpPr txBox="1"/>
          <p:nvPr/>
        </p:nvSpPr>
        <p:spPr>
          <a:xfrm>
            <a:off x="4457900" y="478712"/>
            <a:ext cx="5612223" cy="369332"/>
          </a:xfrm>
          <a:prstGeom prst="rect">
            <a:avLst/>
          </a:prstGeom>
          <a:noFill/>
        </p:spPr>
        <p:txBody>
          <a:bodyPr wrap="square" rtlCol="0">
            <a:spAutoFit/>
          </a:bodyPr>
          <a:lstStyle/>
          <a:p>
            <a:r>
              <a:rPr lang="en-BE" dirty="0"/>
              <a:t>Cache-Aside</a:t>
            </a:r>
            <a:endParaRPr lang="nl-BE" dirty="0"/>
          </a:p>
        </p:txBody>
      </p:sp>
    </p:spTree>
    <p:extLst>
      <p:ext uri="{BB962C8B-B14F-4D97-AF65-F5344CB8AC3E}">
        <p14:creationId xmlns:p14="http://schemas.microsoft.com/office/powerpoint/2010/main" val="175930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6F6A9-056A-E513-21E5-7F5AAD36B5A6}"/>
              </a:ext>
            </a:extLst>
          </p:cNvPr>
          <p:cNvSpPr>
            <a:spLocks noGrp="1"/>
          </p:cNvSpPr>
          <p:nvPr>
            <p:ph type="title"/>
          </p:nvPr>
        </p:nvSpPr>
        <p:spPr>
          <a:xfrm>
            <a:off x="1157084" y="374427"/>
            <a:ext cx="10374517" cy="971512"/>
          </a:xfrm>
        </p:spPr>
        <p:txBody>
          <a:bodyPr anchor="ctr">
            <a:normAutofit/>
          </a:bodyPr>
          <a:lstStyle/>
          <a:p>
            <a:r>
              <a:rPr lang="nl-BE" sz="3200">
                <a:solidFill>
                  <a:schemeClr val="bg1"/>
                </a:solidFill>
              </a:rPr>
              <a:t>N</a:t>
            </a:r>
            <a:r>
              <a:rPr lang="en-BE" sz="3200">
                <a:solidFill>
                  <a:schemeClr val="bg1"/>
                </a:solidFill>
              </a:rPr>
              <a:t>ode.js Application</a:t>
            </a:r>
            <a:endParaRPr lang="nl-BE" sz="3200">
              <a:solidFill>
                <a:schemeClr val="bg1"/>
              </a:solidFill>
            </a:endParaRPr>
          </a:p>
        </p:txBody>
      </p:sp>
      <p:pic>
        <p:nvPicPr>
          <p:cNvPr id="5" name="Picture 4">
            <a:extLst>
              <a:ext uri="{FF2B5EF4-FFF2-40B4-BE49-F238E27FC236}">
                <a16:creationId xmlns:a16="http://schemas.microsoft.com/office/drawing/2014/main" id="{7FFD35C5-DB2E-285D-2E08-7BB5B8D47657}"/>
              </a:ext>
            </a:extLst>
          </p:cNvPr>
          <p:cNvPicPr>
            <a:picLocks noChangeAspect="1"/>
          </p:cNvPicPr>
          <p:nvPr/>
        </p:nvPicPr>
        <p:blipFill>
          <a:blip r:embed="rId2"/>
          <a:stretch>
            <a:fillRect/>
          </a:stretch>
        </p:blipFill>
        <p:spPr>
          <a:xfrm>
            <a:off x="579485" y="2968309"/>
            <a:ext cx="11033029" cy="1420390"/>
          </a:xfrm>
          <a:prstGeom prst="rect">
            <a:avLst/>
          </a:prstGeom>
        </p:spPr>
      </p:pic>
      <p:pic>
        <p:nvPicPr>
          <p:cNvPr id="7" name="Picture 6">
            <a:extLst>
              <a:ext uri="{FF2B5EF4-FFF2-40B4-BE49-F238E27FC236}">
                <a16:creationId xmlns:a16="http://schemas.microsoft.com/office/drawing/2014/main" id="{77146199-096B-3517-6053-D0EA0023C181}"/>
              </a:ext>
            </a:extLst>
          </p:cNvPr>
          <p:cNvPicPr>
            <a:picLocks noChangeAspect="1"/>
          </p:cNvPicPr>
          <p:nvPr/>
        </p:nvPicPr>
        <p:blipFill>
          <a:blip r:embed="rId3"/>
          <a:stretch>
            <a:fillRect/>
          </a:stretch>
        </p:blipFill>
        <p:spPr>
          <a:xfrm>
            <a:off x="2686762" y="4858143"/>
            <a:ext cx="6818475" cy="637985"/>
          </a:xfrm>
          <a:prstGeom prst="rect">
            <a:avLst/>
          </a:prstGeom>
        </p:spPr>
      </p:pic>
    </p:spTree>
    <p:extLst>
      <p:ext uri="{BB962C8B-B14F-4D97-AF65-F5344CB8AC3E}">
        <p14:creationId xmlns:p14="http://schemas.microsoft.com/office/powerpoint/2010/main" val="1614707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5413E2-216D-F674-349A-DC43A5749B99}"/>
              </a:ext>
            </a:extLst>
          </p:cNvPr>
          <p:cNvSpPr>
            <a:spLocks noGrp="1"/>
          </p:cNvSpPr>
          <p:nvPr>
            <p:ph type="title"/>
          </p:nvPr>
        </p:nvSpPr>
        <p:spPr>
          <a:xfrm>
            <a:off x="252919" y="200926"/>
            <a:ext cx="3785681" cy="1522366"/>
          </a:xfrm>
        </p:spPr>
        <p:txBody>
          <a:bodyPr anchor="b">
            <a:normAutofit fontScale="90000"/>
          </a:bodyPr>
          <a:lstStyle/>
          <a:p>
            <a:r>
              <a:rPr lang="nl-BE" dirty="0"/>
              <a:t>L</a:t>
            </a:r>
            <a:r>
              <a:rPr lang="en-BE" dirty="0" err="1"/>
              <a:t>oad</a:t>
            </a:r>
            <a:r>
              <a:rPr lang="en-BE" dirty="0"/>
              <a:t> testing caching</a:t>
            </a:r>
            <a:endParaRPr lang="nl-BE" dirty="0"/>
          </a:p>
        </p:txBody>
      </p:sp>
      <p:pic>
        <p:nvPicPr>
          <p:cNvPr id="4" name="Picture 3" descr="A screenshot of a computer&#10;&#10;Description automatically generated">
            <a:extLst>
              <a:ext uri="{FF2B5EF4-FFF2-40B4-BE49-F238E27FC236}">
                <a16:creationId xmlns:a16="http://schemas.microsoft.com/office/drawing/2014/main" id="{FBE4D37F-2022-47B5-2921-7AE76E23A0AC}"/>
              </a:ext>
            </a:extLst>
          </p:cNvPr>
          <p:cNvPicPr>
            <a:picLocks noChangeAspect="1"/>
          </p:cNvPicPr>
          <p:nvPr/>
        </p:nvPicPr>
        <p:blipFill>
          <a:blip r:embed="rId3"/>
          <a:stretch>
            <a:fillRect/>
          </a:stretch>
        </p:blipFill>
        <p:spPr>
          <a:xfrm>
            <a:off x="3649607" y="351638"/>
            <a:ext cx="8425215" cy="2611817"/>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1C2A0CF2-1FBD-43E3-1450-EEB547153DB9}"/>
              </a:ext>
            </a:extLst>
          </p:cNvPr>
          <p:cNvPicPr>
            <a:picLocks noChangeAspect="1"/>
          </p:cNvPicPr>
          <p:nvPr/>
        </p:nvPicPr>
        <p:blipFill>
          <a:blip r:embed="rId4"/>
          <a:stretch>
            <a:fillRect/>
          </a:stretch>
        </p:blipFill>
        <p:spPr>
          <a:xfrm>
            <a:off x="3659070" y="3428595"/>
            <a:ext cx="8425214" cy="2569689"/>
          </a:xfrm>
          <a:prstGeom prst="rect">
            <a:avLst/>
          </a:prstGeom>
        </p:spPr>
      </p:pic>
      <p:sp>
        <p:nvSpPr>
          <p:cNvPr id="3" name="Content Placeholder 2">
            <a:extLst>
              <a:ext uri="{FF2B5EF4-FFF2-40B4-BE49-F238E27FC236}">
                <a16:creationId xmlns:a16="http://schemas.microsoft.com/office/drawing/2014/main" id="{5D05D4AB-F8A7-C6BA-A0D3-9DCB61E4DBFB}"/>
              </a:ext>
            </a:extLst>
          </p:cNvPr>
          <p:cNvSpPr>
            <a:spLocks noGrp="1"/>
          </p:cNvSpPr>
          <p:nvPr>
            <p:ph idx="1"/>
          </p:nvPr>
        </p:nvSpPr>
        <p:spPr>
          <a:xfrm>
            <a:off x="252919" y="2293724"/>
            <a:ext cx="3298435" cy="3849167"/>
          </a:xfrm>
        </p:spPr>
        <p:txBody>
          <a:bodyPr>
            <a:noAutofit/>
          </a:bodyPr>
          <a:lstStyle/>
          <a:p>
            <a:pPr marL="0" indent="0">
              <a:lnSpc>
                <a:spcPct val="110000"/>
              </a:lnSpc>
              <a:spcAft>
                <a:spcPts val="600"/>
              </a:spcAft>
              <a:buNone/>
            </a:pPr>
            <a:r>
              <a:rPr lang="en-US" b="0" i="0" dirty="0">
                <a:effectLst/>
              </a:rPr>
              <a:t>Performance</a:t>
            </a:r>
            <a:endParaRPr lang="en-BE" b="0" i="0" dirty="0">
              <a:effectLst/>
            </a:endParaRPr>
          </a:p>
          <a:p>
            <a:pPr>
              <a:lnSpc>
                <a:spcPct val="110000"/>
              </a:lnSpc>
              <a:spcAft>
                <a:spcPts val="600"/>
              </a:spcAft>
            </a:pPr>
            <a:r>
              <a:rPr lang="en-BE" b="0" i="0" dirty="0">
                <a:effectLst/>
              </a:rPr>
              <a:t>Elapsed time</a:t>
            </a:r>
          </a:p>
          <a:p>
            <a:pPr>
              <a:lnSpc>
                <a:spcPct val="110000"/>
              </a:lnSpc>
              <a:spcAft>
                <a:spcPts val="600"/>
              </a:spcAft>
            </a:pPr>
            <a:r>
              <a:rPr lang="en-BE"/>
              <a:t>Response time</a:t>
            </a:r>
            <a:endParaRPr lang="en-BE" b="0" i="0" dirty="0">
              <a:effectLst/>
            </a:endParaRPr>
          </a:p>
          <a:p>
            <a:pPr>
              <a:lnSpc>
                <a:spcPct val="110000"/>
              </a:lnSpc>
              <a:spcAft>
                <a:spcPts val="600"/>
              </a:spcAft>
            </a:pPr>
            <a:r>
              <a:rPr lang="en-BE" b="0" i="0" dirty="0">
                <a:effectLst/>
              </a:rPr>
              <a:t>Transaction rate</a:t>
            </a:r>
          </a:p>
          <a:p>
            <a:pPr>
              <a:lnSpc>
                <a:spcPct val="110000"/>
              </a:lnSpc>
              <a:spcAft>
                <a:spcPts val="600"/>
              </a:spcAft>
            </a:pPr>
            <a:r>
              <a:rPr lang="en-US" b="0" i="0" dirty="0">
                <a:effectLst/>
              </a:rPr>
              <a:t>Throughput</a:t>
            </a:r>
            <a:endParaRPr lang="en-BE" b="0" i="0" dirty="0">
              <a:effectLst/>
            </a:endParaRPr>
          </a:p>
        </p:txBody>
      </p:sp>
      <p:sp>
        <p:nvSpPr>
          <p:cNvPr id="12" name="Rectangle 11">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E86BAF1-D4A8-7396-2C1F-772845EA0236}"/>
              </a:ext>
            </a:extLst>
          </p:cNvPr>
          <p:cNvSpPr txBox="1"/>
          <p:nvPr/>
        </p:nvSpPr>
        <p:spPr>
          <a:xfrm>
            <a:off x="7575614" y="2973015"/>
            <a:ext cx="1909497" cy="369332"/>
          </a:xfrm>
          <a:prstGeom prst="rect">
            <a:avLst/>
          </a:prstGeom>
          <a:noFill/>
        </p:spPr>
        <p:txBody>
          <a:bodyPr wrap="none" rtlCol="0">
            <a:spAutoFit/>
          </a:bodyPr>
          <a:lstStyle/>
          <a:p>
            <a:r>
              <a:rPr lang="en-BE" dirty="0">
                <a:solidFill>
                  <a:srgbClr val="0070C0"/>
                </a:solidFill>
              </a:rPr>
              <a:t>Without caching</a:t>
            </a:r>
            <a:endParaRPr lang="nl-BE" dirty="0">
              <a:solidFill>
                <a:srgbClr val="0070C0"/>
              </a:solidFill>
            </a:endParaRPr>
          </a:p>
        </p:txBody>
      </p:sp>
      <p:sp>
        <p:nvSpPr>
          <p:cNvPr id="7" name="TextBox 6">
            <a:extLst>
              <a:ext uri="{FF2B5EF4-FFF2-40B4-BE49-F238E27FC236}">
                <a16:creationId xmlns:a16="http://schemas.microsoft.com/office/drawing/2014/main" id="{1EBCA1F3-4982-1475-B052-1EBDAE3EA2DE}"/>
              </a:ext>
            </a:extLst>
          </p:cNvPr>
          <p:cNvSpPr txBox="1"/>
          <p:nvPr/>
        </p:nvSpPr>
        <p:spPr>
          <a:xfrm>
            <a:off x="7750342" y="6018634"/>
            <a:ext cx="1560042" cy="369332"/>
          </a:xfrm>
          <a:prstGeom prst="rect">
            <a:avLst/>
          </a:prstGeom>
          <a:noFill/>
        </p:spPr>
        <p:txBody>
          <a:bodyPr wrap="none" rtlCol="0">
            <a:spAutoFit/>
          </a:bodyPr>
          <a:lstStyle/>
          <a:p>
            <a:r>
              <a:rPr lang="en-BE" dirty="0">
                <a:solidFill>
                  <a:srgbClr val="00B050"/>
                </a:solidFill>
              </a:rPr>
              <a:t>With caching</a:t>
            </a:r>
            <a:endParaRPr lang="nl-BE" dirty="0">
              <a:solidFill>
                <a:srgbClr val="00B050"/>
              </a:solidFill>
            </a:endParaRPr>
          </a:p>
        </p:txBody>
      </p:sp>
    </p:spTree>
    <p:extLst>
      <p:ext uri="{BB962C8B-B14F-4D97-AF65-F5344CB8AC3E}">
        <p14:creationId xmlns:p14="http://schemas.microsoft.com/office/powerpoint/2010/main" val="3867338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5413E2-216D-F674-349A-DC43A5749B99}"/>
              </a:ext>
            </a:extLst>
          </p:cNvPr>
          <p:cNvSpPr>
            <a:spLocks noGrp="1"/>
          </p:cNvSpPr>
          <p:nvPr>
            <p:ph type="title"/>
          </p:nvPr>
        </p:nvSpPr>
        <p:spPr>
          <a:xfrm>
            <a:off x="252919" y="200926"/>
            <a:ext cx="3785681" cy="2003012"/>
          </a:xfrm>
        </p:spPr>
        <p:txBody>
          <a:bodyPr anchor="b">
            <a:normAutofit fontScale="90000"/>
          </a:bodyPr>
          <a:lstStyle/>
          <a:p>
            <a:r>
              <a:rPr lang="nl-BE" dirty="0"/>
              <a:t>L</a:t>
            </a:r>
            <a:r>
              <a:rPr lang="en-BE" dirty="0" err="1"/>
              <a:t>oad</a:t>
            </a:r>
            <a:r>
              <a:rPr lang="en-BE" dirty="0"/>
              <a:t> testing load balancing</a:t>
            </a:r>
            <a:endParaRPr lang="nl-BE" dirty="0"/>
          </a:p>
        </p:txBody>
      </p:sp>
      <p:pic>
        <p:nvPicPr>
          <p:cNvPr id="4" name="Picture 3" descr="A screenshot of a computer&#10;&#10;Description automatically generated">
            <a:extLst>
              <a:ext uri="{FF2B5EF4-FFF2-40B4-BE49-F238E27FC236}">
                <a16:creationId xmlns:a16="http://schemas.microsoft.com/office/drawing/2014/main" id="{FBE4D37F-2022-47B5-2921-7AE76E23A0AC}"/>
              </a:ext>
            </a:extLst>
          </p:cNvPr>
          <p:cNvPicPr>
            <a:picLocks noChangeAspect="1"/>
          </p:cNvPicPr>
          <p:nvPr/>
        </p:nvPicPr>
        <p:blipFill>
          <a:blip r:embed="rId3"/>
          <a:stretch>
            <a:fillRect/>
          </a:stretch>
        </p:blipFill>
        <p:spPr>
          <a:xfrm>
            <a:off x="3649607" y="351638"/>
            <a:ext cx="8425215" cy="2611817"/>
          </a:xfrm>
          <a:prstGeom prst="rect">
            <a:avLst/>
          </a:prstGeom>
        </p:spPr>
      </p:pic>
      <p:sp>
        <p:nvSpPr>
          <p:cNvPr id="3" name="Content Placeholder 2">
            <a:extLst>
              <a:ext uri="{FF2B5EF4-FFF2-40B4-BE49-F238E27FC236}">
                <a16:creationId xmlns:a16="http://schemas.microsoft.com/office/drawing/2014/main" id="{5D05D4AB-F8A7-C6BA-A0D3-9DCB61E4DBFB}"/>
              </a:ext>
            </a:extLst>
          </p:cNvPr>
          <p:cNvSpPr>
            <a:spLocks noGrp="1"/>
          </p:cNvSpPr>
          <p:nvPr>
            <p:ph idx="1"/>
          </p:nvPr>
        </p:nvSpPr>
        <p:spPr>
          <a:xfrm>
            <a:off x="252919" y="2497015"/>
            <a:ext cx="3298435" cy="3657599"/>
          </a:xfrm>
        </p:spPr>
        <p:txBody>
          <a:bodyPr>
            <a:noAutofit/>
          </a:bodyPr>
          <a:lstStyle/>
          <a:p>
            <a:pPr marL="0" indent="0">
              <a:lnSpc>
                <a:spcPct val="110000"/>
              </a:lnSpc>
              <a:spcAft>
                <a:spcPts val="600"/>
              </a:spcAft>
              <a:buNone/>
            </a:pPr>
            <a:r>
              <a:rPr lang="en-US" b="0" i="0" dirty="0">
                <a:effectLst/>
              </a:rPr>
              <a:t>Performance</a:t>
            </a:r>
            <a:endParaRPr lang="en-BE" b="0" i="0" dirty="0">
              <a:effectLst/>
            </a:endParaRPr>
          </a:p>
          <a:p>
            <a:pPr>
              <a:lnSpc>
                <a:spcPct val="110000"/>
              </a:lnSpc>
            </a:pPr>
            <a:r>
              <a:rPr lang="en-US" sz="2000" dirty="0"/>
              <a:t>Elapsed Time</a:t>
            </a:r>
            <a:endParaRPr lang="en-BE" sz="2000" dirty="0"/>
          </a:p>
          <a:p>
            <a:pPr>
              <a:lnSpc>
                <a:spcPct val="110000"/>
              </a:lnSpc>
            </a:pPr>
            <a:r>
              <a:rPr lang="en-US" sz="2000" dirty="0"/>
              <a:t>Response Time</a:t>
            </a:r>
            <a:endParaRPr lang="en-BE" sz="2000" dirty="0"/>
          </a:p>
          <a:p>
            <a:pPr>
              <a:lnSpc>
                <a:spcPct val="110000"/>
              </a:lnSpc>
            </a:pPr>
            <a:r>
              <a:rPr lang="en-US" sz="2000" dirty="0"/>
              <a:t>Transaction Rate</a:t>
            </a:r>
            <a:endParaRPr lang="en-BE" sz="2000" dirty="0"/>
          </a:p>
          <a:p>
            <a:pPr>
              <a:lnSpc>
                <a:spcPct val="110000"/>
              </a:lnSpc>
            </a:pPr>
            <a:r>
              <a:rPr lang="en-BE" dirty="0"/>
              <a:t>Throughput</a:t>
            </a:r>
            <a:endParaRPr lang="en-US" sz="2000" dirty="0"/>
          </a:p>
        </p:txBody>
      </p:sp>
      <p:sp>
        <p:nvSpPr>
          <p:cNvPr id="12" name="Rectangle 11">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E86BAF1-D4A8-7396-2C1F-772845EA0236}"/>
              </a:ext>
            </a:extLst>
          </p:cNvPr>
          <p:cNvSpPr txBox="1"/>
          <p:nvPr/>
        </p:nvSpPr>
        <p:spPr>
          <a:xfrm>
            <a:off x="7575614" y="2973015"/>
            <a:ext cx="2650084" cy="369332"/>
          </a:xfrm>
          <a:prstGeom prst="rect">
            <a:avLst/>
          </a:prstGeom>
          <a:noFill/>
        </p:spPr>
        <p:txBody>
          <a:bodyPr wrap="none" rtlCol="0">
            <a:spAutoFit/>
          </a:bodyPr>
          <a:lstStyle/>
          <a:p>
            <a:r>
              <a:rPr lang="en-BE" dirty="0">
                <a:solidFill>
                  <a:srgbClr val="0070C0"/>
                </a:solidFill>
              </a:rPr>
              <a:t>Without load balancing</a:t>
            </a:r>
            <a:endParaRPr lang="nl-BE" dirty="0">
              <a:solidFill>
                <a:srgbClr val="0070C0"/>
              </a:solidFill>
            </a:endParaRPr>
          </a:p>
        </p:txBody>
      </p:sp>
      <p:sp>
        <p:nvSpPr>
          <p:cNvPr id="7" name="TextBox 6">
            <a:extLst>
              <a:ext uri="{FF2B5EF4-FFF2-40B4-BE49-F238E27FC236}">
                <a16:creationId xmlns:a16="http://schemas.microsoft.com/office/drawing/2014/main" id="{1EBCA1F3-4982-1475-B052-1EBDAE3EA2DE}"/>
              </a:ext>
            </a:extLst>
          </p:cNvPr>
          <p:cNvSpPr txBox="1"/>
          <p:nvPr/>
        </p:nvSpPr>
        <p:spPr>
          <a:xfrm>
            <a:off x="7750342" y="6018634"/>
            <a:ext cx="2300630" cy="369332"/>
          </a:xfrm>
          <a:prstGeom prst="rect">
            <a:avLst/>
          </a:prstGeom>
          <a:noFill/>
        </p:spPr>
        <p:txBody>
          <a:bodyPr wrap="none" rtlCol="0">
            <a:spAutoFit/>
          </a:bodyPr>
          <a:lstStyle/>
          <a:p>
            <a:r>
              <a:rPr lang="en-BE" dirty="0">
                <a:solidFill>
                  <a:srgbClr val="00B050"/>
                </a:solidFill>
              </a:rPr>
              <a:t>With load balancing</a:t>
            </a:r>
            <a:endParaRPr lang="nl-BE" dirty="0">
              <a:solidFill>
                <a:srgbClr val="00B050"/>
              </a:solidFill>
            </a:endParaRPr>
          </a:p>
        </p:txBody>
      </p:sp>
      <p:pic>
        <p:nvPicPr>
          <p:cNvPr id="8" name="Picture 7" descr="A screen shot of a computer&#10;&#10;Description automatically generated with medium confidence">
            <a:extLst>
              <a:ext uri="{FF2B5EF4-FFF2-40B4-BE49-F238E27FC236}">
                <a16:creationId xmlns:a16="http://schemas.microsoft.com/office/drawing/2014/main" id="{4A6E892C-AB03-CDA2-34CF-700E2D116508}"/>
              </a:ext>
            </a:extLst>
          </p:cNvPr>
          <p:cNvPicPr>
            <a:picLocks noChangeAspect="1"/>
          </p:cNvPicPr>
          <p:nvPr/>
        </p:nvPicPr>
        <p:blipFill>
          <a:blip r:embed="rId4"/>
          <a:stretch>
            <a:fillRect/>
          </a:stretch>
        </p:blipFill>
        <p:spPr>
          <a:xfrm>
            <a:off x="3649606" y="3488032"/>
            <a:ext cx="8425215" cy="2384916"/>
          </a:xfrm>
          <a:prstGeom prst="rect">
            <a:avLst/>
          </a:prstGeom>
        </p:spPr>
      </p:pic>
    </p:spTree>
    <p:extLst>
      <p:ext uri="{BB962C8B-B14F-4D97-AF65-F5344CB8AC3E}">
        <p14:creationId xmlns:p14="http://schemas.microsoft.com/office/powerpoint/2010/main" val="354504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A1515-C062-3F14-E584-57C46C754A28}"/>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a:solidFill>
                  <a:schemeClr val="bg1"/>
                </a:solidFill>
              </a:rPr>
              <a:t>Company</a:t>
            </a:r>
          </a:p>
        </p:txBody>
      </p:sp>
    </p:spTree>
    <p:extLst>
      <p:ext uri="{BB962C8B-B14F-4D97-AF65-F5344CB8AC3E}">
        <p14:creationId xmlns:p14="http://schemas.microsoft.com/office/powerpoint/2010/main" val="38011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028E7-4B9D-EEF3-1D2C-C53D17F82396}"/>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a:solidFill>
                  <a:schemeClr val="bg1"/>
                </a:solidFill>
              </a:rPr>
              <a:t>conclusion</a:t>
            </a:r>
          </a:p>
        </p:txBody>
      </p:sp>
    </p:spTree>
    <p:extLst>
      <p:ext uri="{BB962C8B-B14F-4D97-AF65-F5344CB8AC3E}">
        <p14:creationId xmlns:p14="http://schemas.microsoft.com/office/powerpoint/2010/main" val="40005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4037D08-BF7D-CD37-98E0-45CB264736D8}"/>
              </a:ext>
            </a:extLst>
          </p:cNvPr>
          <p:cNvSpPr>
            <a:spLocks noGrp="1"/>
          </p:cNvSpPr>
          <p:nvPr>
            <p:ph type="title"/>
          </p:nvPr>
        </p:nvSpPr>
        <p:spPr>
          <a:xfrm>
            <a:off x="387927" y="1028701"/>
            <a:ext cx="3248863" cy="3020785"/>
          </a:xfrm>
        </p:spPr>
        <p:txBody>
          <a:bodyPr>
            <a:normAutofit/>
          </a:bodyPr>
          <a:lstStyle/>
          <a:p>
            <a:pPr algn="r"/>
            <a:r>
              <a:rPr lang="en-BE" sz="2700">
                <a:solidFill>
                  <a:schemeClr val="bg1"/>
                </a:solidFill>
              </a:rPr>
              <a:t>Reflection</a:t>
            </a:r>
            <a:endParaRPr lang="nl-BE" sz="2700">
              <a:solidFill>
                <a:schemeClr val="bg1"/>
              </a:solidFill>
            </a:endParaRPr>
          </a:p>
        </p:txBody>
      </p:sp>
      <p:sp>
        <p:nvSpPr>
          <p:cNvPr id="3" name="Content Placeholder 2">
            <a:extLst>
              <a:ext uri="{FF2B5EF4-FFF2-40B4-BE49-F238E27FC236}">
                <a16:creationId xmlns:a16="http://schemas.microsoft.com/office/drawing/2014/main" id="{46EEA78B-0088-FF33-81CA-8BA96FA8F77C}"/>
              </a:ext>
            </a:extLst>
          </p:cNvPr>
          <p:cNvSpPr>
            <a:spLocks noGrp="1"/>
          </p:cNvSpPr>
          <p:nvPr>
            <p:ph idx="1"/>
          </p:nvPr>
        </p:nvSpPr>
        <p:spPr>
          <a:xfrm>
            <a:off x="4777409" y="1028702"/>
            <a:ext cx="6273972" cy="4843462"/>
          </a:xfrm>
        </p:spPr>
        <p:txBody>
          <a:bodyPr>
            <a:normAutofit/>
          </a:bodyPr>
          <a:lstStyle/>
          <a:p>
            <a:r>
              <a:rPr lang="en-BE" sz="1800" dirty="0"/>
              <a:t>Experience</a:t>
            </a:r>
          </a:p>
          <a:p>
            <a:r>
              <a:rPr lang="en-BE" sz="1800" dirty="0"/>
              <a:t>Communication</a:t>
            </a:r>
          </a:p>
          <a:p>
            <a:r>
              <a:rPr lang="en-BE" sz="1800" dirty="0"/>
              <a:t>Code review</a:t>
            </a:r>
          </a:p>
          <a:p>
            <a:r>
              <a:rPr lang="en-BE" sz="1800" dirty="0"/>
              <a:t>Passion</a:t>
            </a:r>
          </a:p>
          <a:p>
            <a:r>
              <a:rPr lang="en-BE" sz="1800" dirty="0"/>
              <a:t>New country and culture</a:t>
            </a:r>
            <a:endParaRPr lang="nl-BE" sz="1800" dirty="0"/>
          </a:p>
        </p:txBody>
      </p:sp>
    </p:spTree>
    <p:extLst>
      <p:ext uri="{BB962C8B-B14F-4D97-AF65-F5344CB8AC3E}">
        <p14:creationId xmlns:p14="http://schemas.microsoft.com/office/powerpoint/2010/main" val="3900410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734E53E-4F63-44CB-B70A-5DDFEE05E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E32D53-FD05-46F1-97E2-C13949F5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 y="1"/>
            <a:ext cx="8110817" cy="6858000"/>
          </a:xfrm>
          <a:prstGeom prst="rect">
            <a:avLst/>
          </a:prstGeom>
          <a:gradFill>
            <a:gsLst>
              <a:gs pos="3000">
                <a:schemeClr val="accent5">
                  <a:alpha val="83000"/>
                </a:schemeClr>
              </a:gs>
              <a:gs pos="100000">
                <a:schemeClr val="accent6"/>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A9E872-DB12-4A7B-A151-052FA0773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26408" y="-626408"/>
            <a:ext cx="6858002" cy="8110817"/>
          </a:xfrm>
          <a:prstGeom prst="rect">
            <a:avLst/>
          </a:prstGeom>
          <a:gradFill>
            <a:gsLst>
              <a:gs pos="11000">
                <a:schemeClr val="accent2">
                  <a:alpha val="63000"/>
                </a:schemeClr>
              </a:gs>
              <a:gs pos="99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B984CFC-8941-41C1-9730-F447E13EB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77393" y="-1877393"/>
            <a:ext cx="4356024" cy="8110814"/>
          </a:xfrm>
          <a:prstGeom prst="rect">
            <a:avLst/>
          </a:prstGeom>
          <a:gradFill>
            <a:gsLst>
              <a:gs pos="0">
                <a:schemeClr val="accent4">
                  <a:lumMod val="60000"/>
                  <a:lumOff val="40000"/>
                  <a:alpha val="26000"/>
                </a:schemeClr>
              </a:gs>
              <a:gs pos="92000">
                <a:schemeClr val="accent5">
                  <a:alpha val="3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185161-AC26-4077-A972-6C3306B24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39" y="447866"/>
            <a:ext cx="6805130" cy="5909388"/>
          </a:xfrm>
          <a:prstGeom prst="rect">
            <a:avLst/>
          </a:prstGeom>
          <a:gradFill>
            <a:gsLst>
              <a:gs pos="38000">
                <a:schemeClr val="accent5">
                  <a:lumMod val="60000"/>
                  <a:lumOff val="40000"/>
                  <a:alpha val="0"/>
                </a:schemeClr>
              </a:gs>
              <a:gs pos="99000">
                <a:schemeClr val="accent5">
                  <a:alpha val="4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22">
            <a:extLst>
              <a:ext uri="{FF2B5EF4-FFF2-40B4-BE49-F238E27FC236}">
                <a16:creationId xmlns:a16="http://schemas.microsoft.com/office/drawing/2014/main" id="{39B0F207-7872-4A1E-BCCD-EBF4B8A6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174217">
            <a:off x="2279676" y="1277867"/>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2D51E5-60CC-A0EE-462C-3BBD66C3B25C}"/>
              </a:ext>
            </a:extLst>
          </p:cNvPr>
          <p:cNvSpPr>
            <a:spLocks noGrp="1"/>
          </p:cNvSpPr>
          <p:nvPr>
            <p:ph type="title"/>
          </p:nvPr>
        </p:nvSpPr>
        <p:spPr>
          <a:xfrm>
            <a:off x="1371600" y="866124"/>
            <a:ext cx="5724939" cy="3177142"/>
          </a:xfrm>
        </p:spPr>
        <p:txBody>
          <a:bodyPr vert="horz" lIns="0" tIns="0" rIns="0" bIns="0" rtlCol="0" anchor="b">
            <a:normAutofit/>
          </a:bodyPr>
          <a:lstStyle/>
          <a:p>
            <a:r>
              <a:rPr lang="en-US" sz="4000" spc="750" dirty="0">
                <a:solidFill>
                  <a:schemeClr val="bg1"/>
                </a:solidFill>
              </a:rPr>
              <a:t>Questions</a:t>
            </a:r>
          </a:p>
        </p:txBody>
      </p:sp>
      <p:pic>
        <p:nvPicPr>
          <p:cNvPr id="3" name="Graphic 1">
            <a:extLst>
              <a:ext uri="{FF2B5EF4-FFF2-40B4-BE49-F238E27FC236}">
                <a16:creationId xmlns:a16="http://schemas.microsoft.com/office/drawing/2014/main" id="{26C34259-4B2B-5A95-54CC-62481E4948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8607147" y="2902512"/>
            <a:ext cx="3127653" cy="1052976"/>
          </a:xfrm>
          <a:prstGeom prst="rect">
            <a:avLst/>
          </a:prstGeom>
        </p:spPr>
      </p:pic>
      <p:pic>
        <p:nvPicPr>
          <p:cNvPr id="4" name="Picture 4" descr="Logo's departementen">
            <a:extLst>
              <a:ext uri="{FF2B5EF4-FFF2-40B4-BE49-F238E27FC236}">
                <a16:creationId xmlns:a16="http://schemas.microsoft.com/office/drawing/2014/main" id="{3F0A9AFA-DBD9-E688-8E52-42956BF6E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7147" y="4499270"/>
            <a:ext cx="3127653" cy="940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10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508EE-E516-0F1F-F319-3BAEFEE4BEE4}"/>
              </a:ext>
            </a:extLst>
          </p:cNvPr>
          <p:cNvSpPr>
            <a:spLocks noGrp="1"/>
          </p:cNvSpPr>
          <p:nvPr>
            <p:ph type="title"/>
          </p:nvPr>
        </p:nvSpPr>
        <p:spPr>
          <a:xfrm>
            <a:off x="1371600" y="457200"/>
            <a:ext cx="5868785" cy="1556724"/>
          </a:xfrm>
        </p:spPr>
        <p:txBody>
          <a:bodyPr anchor="b">
            <a:normAutofit/>
          </a:bodyPr>
          <a:lstStyle/>
          <a:p>
            <a:r>
              <a:rPr lang="en-BE" dirty="0"/>
              <a:t>Lemonade</a:t>
            </a:r>
            <a:endParaRPr lang="nl-BE" dirty="0"/>
          </a:p>
        </p:txBody>
      </p:sp>
      <p:sp>
        <p:nvSpPr>
          <p:cNvPr id="3" name="Content Placeholder 2">
            <a:extLst>
              <a:ext uri="{FF2B5EF4-FFF2-40B4-BE49-F238E27FC236}">
                <a16:creationId xmlns:a16="http://schemas.microsoft.com/office/drawing/2014/main" id="{6919CBCC-628E-279E-DE01-29B3E562700A}"/>
              </a:ext>
            </a:extLst>
          </p:cNvPr>
          <p:cNvSpPr>
            <a:spLocks noGrp="1"/>
          </p:cNvSpPr>
          <p:nvPr>
            <p:ph idx="1"/>
          </p:nvPr>
        </p:nvSpPr>
        <p:spPr>
          <a:xfrm>
            <a:off x="1371600" y="2344189"/>
            <a:ext cx="5868785" cy="3327336"/>
          </a:xfrm>
        </p:spPr>
        <p:txBody>
          <a:bodyPr anchor="t">
            <a:normAutofit/>
          </a:bodyPr>
          <a:lstStyle/>
          <a:p>
            <a:pPr>
              <a:buFont typeface="Arial" panose="020B0604020202020204" pitchFamily="34" charset="0"/>
              <a:buChar char="•"/>
            </a:pPr>
            <a:r>
              <a:rPr lang="en-BE" b="0" i="0" dirty="0">
                <a:effectLst/>
              </a:rPr>
              <a:t>G</a:t>
            </a:r>
            <a:r>
              <a:rPr lang="en-US" b="0" i="0" dirty="0">
                <a:effectLst/>
              </a:rPr>
              <a:t>lobal presence in Leuven, Barcelona, Buenos Aires, and Stockholm</a:t>
            </a:r>
          </a:p>
          <a:p>
            <a:pPr>
              <a:buFont typeface="Arial" panose="020B0604020202020204" pitchFamily="34" charset="0"/>
              <a:buChar char="•"/>
            </a:pPr>
            <a:r>
              <a:rPr lang="en-US" b="0" i="0" dirty="0">
                <a:effectLst/>
              </a:rPr>
              <a:t>Headquarters</a:t>
            </a:r>
            <a:endParaRPr lang="en-BE" b="0" i="0" dirty="0">
              <a:effectLst/>
            </a:endParaRPr>
          </a:p>
          <a:p>
            <a:pPr>
              <a:buFont typeface="Arial" panose="020B0604020202020204" pitchFamily="34" charset="0"/>
              <a:buChar char="•"/>
            </a:pPr>
            <a:r>
              <a:rPr lang="en-US" b="0" i="0" dirty="0">
                <a:effectLst/>
              </a:rPr>
              <a:t>Acquisition</a:t>
            </a:r>
            <a:endParaRPr lang="en-BE" b="0" i="0" dirty="0">
              <a:effectLst/>
            </a:endParaRPr>
          </a:p>
          <a:p>
            <a:pPr>
              <a:buFont typeface="Arial" panose="020B0604020202020204" pitchFamily="34" charset="0"/>
              <a:buChar char="•"/>
            </a:pPr>
            <a:r>
              <a:rPr lang="en-US" b="0" i="0" dirty="0">
                <a:effectLst/>
              </a:rPr>
              <a:t>Specialization</a:t>
            </a:r>
            <a:endParaRPr lang="nl-BE" dirty="0"/>
          </a:p>
        </p:txBody>
      </p:sp>
      <p:pic>
        <p:nvPicPr>
          <p:cNvPr id="4" name="Graphic 1">
            <a:extLst>
              <a:ext uri="{FF2B5EF4-FFF2-40B4-BE49-F238E27FC236}">
                <a16:creationId xmlns:a16="http://schemas.microsoft.com/office/drawing/2014/main" id="{92596804-7ADF-FE66-541F-8FC9941EEC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7697585" y="1028700"/>
            <a:ext cx="4037215" cy="1359195"/>
          </a:xfrm>
          <a:prstGeom prst="rect">
            <a:avLst/>
          </a:prstGeom>
        </p:spPr>
      </p:pic>
      <p:sp>
        <p:nvSpPr>
          <p:cNvPr id="23" name="Rectangle 22">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70238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58D5C-8B91-9711-CBDB-4B3C288A1E18}"/>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dirty="0">
                <a:solidFill>
                  <a:schemeClr val="bg1"/>
                </a:solidFill>
              </a:rPr>
              <a:t>Project</a:t>
            </a:r>
          </a:p>
        </p:txBody>
      </p:sp>
    </p:spTree>
    <p:extLst>
      <p:ext uri="{BB962C8B-B14F-4D97-AF65-F5344CB8AC3E}">
        <p14:creationId xmlns:p14="http://schemas.microsoft.com/office/powerpoint/2010/main" val="345003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7" name="Rectangle 66">
            <a:extLst>
              <a:ext uri="{FF2B5EF4-FFF2-40B4-BE49-F238E27FC236}">
                <a16:creationId xmlns:a16="http://schemas.microsoft.com/office/drawing/2014/main" id="{F6EAEA9B-2E1C-4FAD-8BCE-BCDAA88A0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8DDDDE9-F719-466E-8023-442157AD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39"/>
            <a:ext cx="12203210" cy="1594273"/>
          </a:xfrm>
          <a:prstGeom prst="rect">
            <a:avLst/>
          </a:prstGeom>
          <a:gradFill>
            <a:gsLst>
              <a:gs pos="0">
                <a:schemeClr val="accent5"/>
              </a:gs>
              <a:gs pos="100000">
                <a:schemeClr val="accent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39F77F6-77CF-46C0-AC00-152962613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9" y="-15839"/>
            <a:ext cx="8126510" cy="1594273"/>
          </a:xfrm>
          <a:prstGeom prst="rect">
            <a:avLst/>
          </a:prstGeom>
          <a:gradFill>
            <a:gsLst>
              <a:gs pos="0">
                <a:schemeClr val="accent5">
                  <a:alpha val="17000"/>
                </a:schemeClr>
              </a:gs>
              <a:gs pos="99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181D6D53-7DE2-4564-9C40-9B261437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5440" y="-3031424"/>
            <a:ext cx="1594275" cy="7625444"/>
          </a:xfrm>
          <a:prstGeom prst="rect">
            <a:avLst/>
          </a:prstGeom>
          <a:gradFill>
            <a:gsLst>
              <a:gs pos="23000">
                <a:schemeClr val="accent4">
                  <a:alpha val="0"/>
                </a:schemeClr>
              </a:gs>
              <a:gs pos="99000">
                <a:schemeClr val="accent6">
                  <a:alpha val="5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C4BB39-9BCD-77BF-3AFE-47F480CD8E74}"/>
              </a:ext>
            </a:extLst>
          </p:cNvPr>
          <p:cNvSpPr>
            <a:spLocks noGrp="1"/>
          </p:cNvSpPr>
          <p:nvPr>
            <p:ph type="title"/>
          </p:nvPr>
        </p:nvSpPr>
        <p:spPr>
          <a:xfrm>
            <a:off x="1093695" y="322729"/>
            <a:ext cx="7021606" cy="992096"/>
          </a:xfrm>
        </p:spPr>
        <p:txBody>
          <a:bodyPr vert="horz" lIns="0" tIns="0" rIns="0" bIns="0" rtlCol="0" anchor="ctr">
            <a:normAutofit/>
          </a:bodyPr>
          <a:lstStyle/>
          <a:p>
            <a:r>
              <a:rPr lang="en-US" sz="3200" spc="750" dirty="0">
                <a:solidFill>
                  <a:schemeClr val="bg1"/>
                </a:solidFill>
              </a:rPr>
              <a:t>p</a:t>
            </a:r>
            <a:r>
              <a:rPr lang="en-BE" sz="3200" spc="750" dirty="0" err="1">
                <a:solidFill>
                  <a:schemeClr val="bg1"/>
                </a:solidFill>
              </a:rPr>
              <a:t>roblem</a:t>
            </a:r>
            <a:endParaRPr lang="en-US" sz="3200" spc="750" dirty="0">
              <a:solidFill>
                <a:schemeClr val="bg1"/>
              </a:solidFill>
            </a:endParaRPr>
          </a:p>
        </p:txBody>
      </p:sp>
      <p:pic>
        <p:nvPicPr>
          <p:cNvPr id="6" name="Picture 5" descr="Graphical user interface, application&#10;&#10;Description automatically generated">
            <a:extLst>
              <a:ext uri="{FF2B5EF4-FFF2-40B4-BE49-F238E27FC236}">
                <a16:creationId xmlns:a16="http://schemas.microsoft.com/office/drawing/2014/main" id="{9B0EA0D8-0D5E-6F83-7430-4252EC77647B}"/>
              </a:ext>
            </a:extLst>
          </p:cNvPr>
          <p:cNvPicPr>
            <a:picLocks noChangeAspect="1"/>
          </p:cNvPicPr>
          <p:nvPr/>
        </p:nvPicPr>
        <p:blipFill>
          <a:blip r:embed="rId2"/>
          <a:stretch>
            <a:fillRect/>
          </a:stretch>
        </p:blipFill>
        <p:spPr>
          <a:xfrm>
            <a:off x="2148872" y="4587973"/>
            <a:ext cx="7894255" cy="2269598"/>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6D4E1723-D56B-F32A-5976-D9D87EEBD173}"/>
              </a:ext>
            </a:extLst>
          </p:cNvPr>
          <p:cNvPicPr>
            <a:picLocks noChangeAspect="1"/>
          </p:cNvPicPr>
          <p:nvPr/>
        </p:nvPicPr>
        <p:blipFill>
          <a:blip r:embed="rId3"/>
          <a:stretch>
            <a:fillRect/>
          </a:stretch>
        </p:blipFill>
        <p:spPr>
          <a:xfrm>
            <a:off x="2402395" y="1578434"/>
            <a:ext cx="7387210" cy="2936414"/>
          </a:xfrm>
          <a:prstGeom prst="rect">
            <a:avLst/>
          </a:prstGeom>
        </p:spPr>
      </p:pic>
    </p:spTree>
    <p:extLst>
      <p:ext uri="{BB962C8B-B14F-4D97-AF65-F5344CB8AC3E}">
        <p14:creationId xmlns:p14="http://schemas.microsoft.com/office/powerpoint/2010/main" val="315440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A4C0-9332-F5B9-E7BD-0643A304C026}"/>
              </a:ext>
            </a:extLst>
          </p:cNvPr>
          <p:cNvSpPr>
            <a:spLocks noGrp="1"/>
          </p:cNvSpPr>
          <p:nvPr>
            <p:ph type="title"/>
          </p:nvPr>
        </p:nvSpPr>
        <p:spPr/>
        <p:txBody>
          <a:bodyPr/>
          <a:lstStyle/>
          <a:p>
            <a:r>
              <a:rPr lang="en-BE" dirty="0"/>
              <a:t>Project description</a:t>
            </a:r>
            <a:endParaRPr lang="nl-BE" dirty="0"/>
          </a:p>
        </p:txBody>
      </p:sp>
      <p:sp>
        <p:nvSpPr>
          <p:cNvPr id="3" name="Content Placeholder 2">
            <a:extLst>
              <a:ext uri="{FF2B5EF4-FFF2-40B4-BE49-F238E27FC236}">
                <a16:creationId xmlns:a16="http://schemas.microsoft.com/office/drawing/2014/main" id="{6CB0E9B7-858E-E33D-10BE-1B087349EC53}"/>
              </a:ext>
            </a:extLst>
          </p:cNvPr>
          <p:cNvSpPr>
            <a:spLocks noGrp="1"/>
          </p:cNvSpPr>
          <p:nvPr>
            <p:ph idx="1"/>
          </p:nvPr>
        </p:nvSpPr>
        <p:spPr/>
        <p:txBody>
          <a:bodyPr/>
          <a:lstStyle/>
          <a:p>
            <a:r>
              <a:rPr lang="en-BE" dirty="0"/>
              <a:t>Improve performance</a:t>
            </a:r>
          </a:p>
          <a:p>
            <a:r>
              <a:rPr lang="en-BE" dirty="0"/>
              <a:t>Fix bugs</a:t>
            </a:r>
          </a:p>
          <a:p>
            <a:r>
              <a:rPr lang="en-BE" dirty="0"/>
              <a:t>Conversion</a:t>
            </a:r>
            <a:endParaRPr lang="nl-BE" dirty="0"/>
          </a:p>
        </p:txBody>
      </p:sp>
    </p:spTree>
    <p:extLst>
      <p:ext uri="{BB962C8B-B14F-4D97-AF65-F5344CB8AC3E}">
        <p14:creationId xmlns:p14="http://schemas.microsoft.com/office/powerpoint/2010/main" val="3021941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41BB-A9C8-3288-7DD1-977E8B367FB4}"/>
              </a:ext>
            </a:extLst>
          </p:cNvPr>
          <p:cNvSpPr>
            <a:spLocks noGrp="1"/>
          </p:cNvSpPr>
          <p:nvPr>
            <p:ph type="title"/>
          </p:nvPr>
        </p:nvSpPr>
        <p:spPr/>
        <p:txBody>
          <a:bodyPr/>
          <a:lstStyle/>
          <a:p>
            <a:r>
              <a:rPr lang="en-BE"/>
              <a:t>T</a:t>
            </a:r>
            <a:r>
              <a:rPr lang="nl-BE"/>
              <a:t>e</a:t>
            </a:r>
            <a:r>
              <a:rPr lang="en-BE"/>
              <a:t>chnology stack</a:t>
            </a:r>
            <a:endParaRPr lang="nl-BE" dirty="0"/>
          </a:p>
        </p:txBody>
      </p:sp>
      <p:pic>
        <p:nvPicPr>
          <p:cNvPr id="4098" name="Picture 2" descr="React (software) - Wikipedia">
            <a:extLst>
              <a:ext uri="{FF2B5EF4-FFF2-40B4-BE49-F238E27FC236}">
                <a16:creationId xmlns:a16="http://schemas.microsoft.com/office/drawing/2014/main" id="{7F7A6276-AE70-2AC0-FEB7-D3B0BEB9F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2637919"/>
            <a:ext cx="1559566" cy="13524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C9087E3-98FA-1BCC-154F-540CA61B6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855" y="2638576"/>
            <a:ext cx="1326205" cy="132620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Node.js SVG Vector Logos - Vector Logo Zone">
            <a:extLst>
              <a:ext uri="{FF2B5EF4-FFF2-40B4-BE49-F238E27FC236}">
                <a16:creationId xmlns:a16="http://schemas.microsoft.com/office/drawing/2014/main" id="{866C017F-0473-85B7-5F5E-ED4CBDF3D8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4606" y="2475931"/>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EFC94C8-288F-16AC-FBFE-9B69218E6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4910" y="2488931"/>
            <a:ext cx="1559566" cy="16089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2227EA-696E-8F1B-8308-3865FCE49706}"/>
              </a:ext>
            </a:extLst>
          </p:cNvPr>
          <p:cNvSpPr txBox="1"/>
          <p:nvPr/>
        </p:nvSpPr>
        <p:spPr>
          <a:xfrm>
            <a:off x="1235413" y="2363821"/>
            <a:ext cx="184731" cy="369332"/>
          </a:xfrm>
          <a:prstGeom prst="rect">
            <a:avLst/>
          </a:prstGeom>
          <a:noFill/>
        </p:spPr>
        <p:txBody>
          <a:bodyPr wrap="none" rtlCol="0">
            <a:spAutoFit/>
          </a:bodyPr>
          <a:lstStyle/>
          <a:p>
            <a:endParaRPr lang="nl-BE" dirty="0"/>
          </a:p>
        </p:txBody>
      </p:sp>
      <p:pic>
        <p:nvPicPr>
          <p:cNvPr id="4108" name="Picture 12" descr="Logo Jenkins | Zend by Perforce">
            <a:extLst>
              <a:ext uri="{FF2B5EF4-FFF2-40B4-BE49-F238E27FC236}">
                <a16:creationId xmlns:a16="http://schemas.microsoft.com/office/drawing/2014/main" id="{2BA1C0B3-7205-504A-6D06-103A53169F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4606" y="4567136"/>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onday.com logo">
            <a:extLst>
              <a:ext uri="{FF2B5EF4-FFF2-40B4-BE49-F238E27FC236}">
                <a16:creationId xmlns:a16="http://schemas.microsoft.com/office/drawing/2014/main" id="{8F65EA08-6A7E-19CA-53D8-E51533E4E0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7561" y="5262372"/>
            <a:ext cx="3209925"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91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1">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7">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29">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06311F-F6EF-1DEA-D43B-48C4AA925ED8}"/>
              </a:ext>
            </a:extLst>
          </p:cNvPr>
          <p:cNvSpPr>
            <a:spLocks noGrp="1"/>
          </p:cNvSpPr>
          <p:nvPr>
            <p:ph type="title"/>
          </p:nvPr>
        </p:nvSpPr>
        <p:spPr>
          <a:xfrm>
            <a:off x="1157084" y="374427"/>
            <a:ext cx="10374517" cy="971512"/>
          </a:xfrm>
        </p:spPr>
        <p:txBody>
          <a:bodyPr anchor="ctr">
            <a:normAutofit/>
          </a:bodyPr>
          <a:lstStyle/>
          <a:p>
            <a:r>
              <a:rPr lang="en-BE" sz="3200">
                <a:solidFill>
                  <a:schemeClr val="bg1"/>
                </a:solidFill>
              </a:rPr>
              <a:t>Ticket procedure</a:t>
            </a:r>
            <a:endParaRPr lang="nl-BE" sz="3200">
              <a:solidFill>
                <a:schemeClr val="bg1"/>
              </a:solidFill>
            </a:endParaRPr>
          </a:p>
        </p:txBody>
      </p:sp>
      <p:graphicFrame>
        <p:nvGraphicFramePr>
          <p:cNvPr id="5" name="Content Placeholder 2">
            <a:extLst>
              <a:ext uri="{FF2B5EF4-FFF2-40B4-BE49-F238E27FC236}">
                <a16:creationId xmlns:a16="http://schemas.microsoft.com/office/drawing/2014/main" id="{179E8E18-F41B-9087-5B1A-538089B921F7}"/>
              </a:ext>
            </a:extLst>
          </p:cNvPr>
          <p:cNvGraphicFramePr>
            <a:graphicFrameLocks noGrp="1"/>
          </p:cNvGraphicFramePr>
          <p:nvPr>
            <p:ph idx="1"/>
            <p:extLst>
              <p:ext uri="{D42A27DB-BD31-4B8C-83A1-F6EECF244321}">
                <p14:modId xmlns:p14="http://schemas.microsoft.com/office/powerpoint/2010/main" val="655171753"/>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7075730"/>
      </p:ext>
    </p:extLst>
  </p:cSld>
  <p:clrMapOvr>
    <a:masterClrMapping/>
  </p:clrMapOvr>
</p:sld>
</file>

<file path=ppt/theme/theme1.xml><?xml version="1.0" encoding="utf-8"?>
<a:theme xmlns:a="http://schemas.openxmlformats.org/drawingml/2006/main" name="GradientRiseVTI">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1631</Words>
  <Application>Microsoft Office PowerPoint</Application>
  <PresentationFormat>Widescreen</PresentationFormat>
  <Paragraphs>226</Paragraphs>
  <Slides>32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Avenir Next LT Pro</vt:lpstr>
      <vt:lpstr>Calibri</vt:lpstr>
      <vt:lpstr>DM Sans</vt:lpstr>
      <vt:lpstr>GradientRiseVTI</vt:lpstr>
      <vt:lpstr>Internship</vt:lpstr>
      <vt:lpstr>agenda</vt:lpstr>
      <vt:lpstr>Company</vt:lpstr>
      <vt:lpstr>Lemonade</vt:lpstr>
      <vt:lpstr>Project</vt:lpstr>
      <vt:lpstr>problem</vt:lpstr>
      <vt:lpstr>Project description</vt:lpstr>
      <vt:lpstr>Technology stack</vt:lpstr>
      <vt:lpstr>Ticket procedure</vt:lpstr>
      <vt:lpstr>implementation</vt:lpstr>
      <vt:lpstr>demo</vt:lpstr>
      <vt:lpstr>demo</vt:lpstr>
      <vt:lpstr>Research</vt:lpstr>
      <vt:lpstr>Research question</vt:lpstr>
      <vt:lpstr>Research method</vt:lpstr>
      <vt:lpstr>Literature study</vt:lpstr>
      <vt:lpstr>Node.js</vt:lpstr>
      <vt:lpstr>PostgreSQL</vt:lpstr>
      <vt:lpstr>Caching</vt:lpstr>
      <vt:lpstr>Load Balancing</vt:lpstr>
      <vt:lpstr>Caching Best Practices</vt:lpstr>
      <vt:lpstr>Common Data access strategy</vt:lpstr>
      <vt:lpstr>Common Data access strategy</vt:lpstr>
      <vt:lpstr>Challenges cACHING</vt:lpstr>
      <vt:lpstr>Challenges Load balancing</vt:lpstr>
      <vt:lpstr>Proof of concept</vt:lpstr>
      <vt:lpstr>Node.js Application</vt:lpstr>
      <vt:lpstr>Load testing caching</vt:lpstr>
      <vt:lpstr>Load testing load balancing</vt:lpstr>
      <vt:lpstr>conclusion</vt:lpstr>
      <vt:lpstr>Reflection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dc:title>
  <dc:creator>Jonathan Claessens</dc:creator>
  <cp:lastModifiedBy>Jonathan Claessens</cp:lastModifiedBy>
  <cp:revision>62</cp:revision>
  <dcterms:created xsi:type="dcterms:W3CDTF">2023-06-07T09:46:03Z</dcterms:created>
  <dcterms:modified xsi:type="dcterms:W3CDTF">2023-06-23T06:25:35Z</dcterms:modified>
</cp:coreProperties>
</file>